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7.png" ContentType="image/png"/>
  <Override PartName="/ppt/media/image29.png" ContentType="image/png"/>
  <Override PartName="/ppt/media/image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1.jpeg" ContentType="image/jpeg"/>
  <Override PartName="/ppt/media/image10.jpeg" ContentType="image/jpe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grpSp>
        <p:nvGrpSpPr>
          <p:cNvPr id="1" name="Group 1"/>
          <p:cNvGrpSpPr/>
          <p:nvPr/>
        </p:nvGrpSpPr>
        <p:grpSpPr>
          <a:xfrm>
            <a:off x="-14400" y="0"/>
            <a:ext cx="12052440" cy="6856560"/>
            <a:chOff x="-14400" y="0"/>
            <a:chExt cx="12052440" cy="6856560"/>
          </a:xfrm>
        </p:grpSpPr>
        <p:grpSp>
          <p:nvGrpSpPr>
            <p:cNvPr id="2" name="Group 2"/>
            <p:cNvGrpSpPr/>
            <p:nvPr/>
          </p:nvGrpSpPr>
          <p:grpSpPr>
            <a:xfrm>
              <a:off x="-14400" y="0"/>
              <a:ext cx="1219680" cy="6856560"/>
              <a:chOff x="-14400" y="0"/>
              <a:chExt cx="1219680" cy="6856560"/>
            </a:xfrm>
          </p:grpSpPr>
          <p:sp>
            <p:nvSpPr>
              <p:cNvPr id="3" name="CustomShape 3"/>
              <p:cNvSpPr/>
              <p:nvPr/>
            </p:nvSpPr>
            <p:spPr>
              <a:xfrm>
                <a:off x="114480" y="4680"/>
                <a:ext cx="22320" cy="2179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" name="CustomShape 4"/>
              <p:cNvSpPr/>
              <p:nvPr/>
            </p:nvSpPr>
            <p:spPr>
              <a:xfrm>
                <a:off x="33480" y="2176560"/>
                <a:ext cx="189000" cy="1890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" name="CustomShape 5"/>
              <p:cNvSpPr/>
              <p:nvPr/>
            </p:nvSpPr>
            <p:spPr>
              <a:xfrm>
                <a:off x="28440" y="4021200"/>
                <a:ext cx="189000" cy="1875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" name="CustomShape 6"/>
              <p:cNvSpPr/>
              <p:nvPr/>
            </p:nvSpPr>
            <p:spPr>
              <a:xfrm>
                <a:off x="200160" y="4680"/>
                <a:ext cx="368280" cy="180972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" name="CustomShape 7"/>
              <p:cNvSpPr/>
              <p:nvPr/>
            </p:nvSpPr>
            <p:spPr>
              <a:xfrm>
                <a:off x="503280" y="1801800"/>
                <a:ext cx="189000" cy="1875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" name="CustomShape 8"/>
              <p:cNvSpPr/>
              <p:nvPr/>
            </p:nvSpPr>
            <p:spPr>
              <a:xfrm>
                <a:off x="285840" y="4680"/>
                <a:ext cx="368280" cy="142884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" name="CustomShape 9"/>
              <p:cNvSpPr/>
              <p:nvPr/>
            </p:nvSpPr>
            <p:spPr>
              <a:xfrm>
                <a:off x="546120" y="0"/>
                <a:ext cx="150840" cy="91152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" name="CustomShape 10"/>
              <p:cNvSpPr/>
              <p:nvPr/>
            </p:nvSpPr>
            <p:spPr>
              <a:xfrm>
                <a:off x="588960" y="1420920"/>
                <a:ext cx="189000" cy="1890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" name="CustomShape 11"/>
              <p:cNvSpPr/>
              <p:nvPr/>
            </p:nvSpPr>
            <p:spPr>
              <a:xfrm>
                <a:off x="588960" y="903240"/>
                <a:ext cx="189000" cy="1890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" name="CustomShape 12"/>
              <p:cNvSpPr/>
              <p:nvPr/>
            </p:nvSpPr>
            <p:spPr>
              <a:xfrm>
                <a:off x="641520" y="0"/>
                <a:ext cx="420840" cy="52560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" name="CustomShape 13"/>
              <p:cNvSpPr/>
              <p:nvPr/>
            </p:nvSpPr>
            <p:spPr>
              <a:xfrm>
                <a:off x="1020600" y="488880"/>
                <a:ext cx="160560" cy="14616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" name="Line 14"/>
              <p:cNvSpPr/>
              <p:nvPr/>
            </p:nvSpPr>
            <p:spPr>
              <a:xfrm>
                <a:off x="-4320" y="9000"/>
                <a:ext cx="360" cy="360"/>
              </a:xfrm>
              <a:prstGeom prst="line">
                <a:avLst/>
              </a:prstGeom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" name="CustomShape 15"/>
              <p:cNvSpPr/>
              <p:nvPr/>
            </p:nvSpPr>
            <p:spPr>
              <a:xfrm>
                <a:off x="9360" y="1801800"/>
                <a:ext cx="122400" cy="12564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" name="CustomShape 16"/>
              <p:cNvSpPr/>
              <p:nvPr/>
            </p:nvSpPr>
            <p:spPr>
              <a:xfrm>
                <a:off x="-9360" y="3549600"/>
                <a:ext cx="146160" cy="47952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" name="CustomShape 17"/>
              <p:cNvSpPr/>
              <p:nvPr/>
            </p:nvSpPr>
            <p:spPr>
              <a:xfrm>
                <a:off x="128520" y="1382760"/>
                <a:ext cx="141480" cy="47484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" name="CustomShape 18"/>
              <p:cNvSpPr/>
              <p:nvPr/>
            </p:nvSpPr>
            <p:spPr>
              <a:xfrm>
                <a:off x="204840" y="1849320"/>
                <a:ext cx="113040" cy="10656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" name="CustomShape 19"/>
              <p:cNvSpPr/>
              <p:nvPr/>
            </p:nvSpPr>
            <p:spPr>
              <a:xfrm>
                <a:off x="133200" y="4662360"/>
                <a:ext cx="22320" cy="2179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" name="CustomShape 20"/>
              <p:cNvSpPr/>
              <p:nvPr/>
            </p:nvSpPr>
            <p:spPr>
              <a:xfrm>
                <a:off x="223920" y="5041800"/>
                <a:ext cx="368280" cy="180036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" name="CustomShape 21"/>
              <p:cNvSpPr/>
              <p:nvPr/>
            </p:nvSpPr>
            <p:spPr>
              <a:xfrm>
                <a:off x="52560" y="4481640"/>
                <a:ext cx="189000" cy="1890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" name="CustomShape 22"/>
              <p:cNvSpPr/>
              <p:nvPr/>
            </p:nvSpPr>
            <p:spPr>
              <a:xfrm>
                <a:off x="-14400" y="5627520"/>
                <a:ext cx="84240" cy="121464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" name="CustomShape 23"/>
              <p:cNvSpPr/>
              <p:nvPr/>
            </p:nvSpPr>
            <p:spPr>
              <a:xfrm>
                <a:off x="527040" y="4867200"/>
                <a:ext cx="189000" cy="1875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" name="CustomShape 24"/>
              <p:cNvSpPr/>
              <p:nvPr/>
            </p:nvSpPr>
            <p:spPr>
              <a:xfrm>
                <a:off x="309600" y="5423040"/>
                <a:ext cx="373320" cy="142416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" name="CustomShape 25"/>
              <p:cNvSpPr/>
              <p:nvPr/>
            </p:nvSpPr>
            <p:spPr>
              <a:xfrm>
                <a:off x="569880" y="5945040"/>
                <a:ext cx="150840" cy="91152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" name="CustomShape 26"/>
              <p:cNvSpPr/>
              <p:nvPr/>
            </p:nvSpPr>
            <p:spPr>
              <a:xfrm>
                <a:off x="612720" y="5246640"/>
                <a:ext cx="189000" cy="1890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" name="CustomShape 27"/>
              <p:cNvSpPr/>
              <p:nvPr/>
            </p:nvSpPr>
            <p:spPr>
              <a:xfrm>
                <a:off x="612720" y="5764320"/>
                <a:ext cx="189000" cy="1890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" name="CustomShape 28"/>
              <p:cNvSpPr/>
              <p:nvPr/>
            </p:nvSpPr>
            <p:spPr>
              <a:xfrm>
                <a:off x="669960" y="6330960"/>
                <a:ext cx="416160" cy="51624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" name="CustomShape 29"/>
              <p:cNvSpPr/>
              <p:nvPr/>
            </p:nvSpPr>
            <p:spPr>
              <a:xfrm>
                <a:off x="1049400" y="6221520"/>
                <a:ext cx="155880" cy="14616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0" name="Group 30"/>
            <p:cNvGrpSpPr/>
            <p:nvPr/>
          </p:nvGrpSpPr>
          <p:grpSpPr>
            <a:xfrm>
              <a:off x="11364840" y="0"/>
              <a:ext cx="673200" cy="6847200"/>
              <a:chOff x="11364840" y="0"/>
              <a:chExt cx="673200" cy="6847200"/>
            </a:xfrm>
          </p:grpSpPr>
          <p:sp>
            <p:nvSpPr>
              <p:cNvPr id="31" name="CustomShape 31"/>
              <p:cNvSpPr/>
              <p:nvPr/>
            </p:nvSpPr>
            <p:spPr>
              <a:xfrm>
                <a:off x="11484000" y="0"/>
                <a:ext cx="416160" cy="51120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" name="CustomShape 32"/>
              <p:cNvSpPr/>
              <p:nvPr/>
            </p:nvSpPr>
            <p:spPr>
              <a:xfrm>
                <a:off x="11364840" y="474840"/>
                <a:ext cx="155880" cy="15084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" name="CustomShape 33"/>
              <p:cNvSpPr/>
              <p:nvPr/>
            </p:nvSpPr>
            <p:spPr>
              <a:xfrm>
                <a:off x="11631600" y="1539720"/>
                <a:ext cx="187560" cy="1890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" name="CustomShape 34"/>
              <p:cNvSpPr/>
              <p:nvPr/>
            </p:nvSpPr>
            <p:spPr>
              <a:xfrm>
                <a:off x="11531520" y="5694480"/>
                <a:ext cx="297000" cy="115272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" name="CustomShape 35"/>
              <p:cNvSpPr/>
              <p:nvPr/>
            </p:nvSpPr>
            <p:spPr>
              <a:xfrm>
                <a:off x="11773080" y="5551560"/>
                <a:ext cx="155880" cy="15408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" name="CustomShape 36"/>
              <p:cNvSpPr/>
              <p:nvPr/>
            </p:nvSpPr>
            <p:spPr>
              <a:xfrm>
                <a:off x="11711160" y="4680"/>
                <a:ext cx="303480" cy="154332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" name="CustomShape 37"/>
              <p:cNvSpPr/>
              <p:nvPr/>
            </p:nvSpPr>
            <p:spPr>
              <a:xfrm>
                <a:off x="11636280" y="4867200"/>
                <a:ext cx="187560" cy="1875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" name="CustomShape 38"/>
              <p:cNvSpPr/>
              <p:nvPr/>
            </p:nvSpPr>
            <p:spPr>
              <a:xfrm>
                <a:off x="11441160" y="5046840"/>
                <a:ext cx="306360" cy="180036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" name="CustomShape 39"/>
              <p:cNvSpPr/>
              <p:nvPr/>
            </p:nvSpPr>
            <p:spPr>
              <a:xfrm>
                <a:off x="11849040" y="6416640"/>
                <a:ext cx="189000" cy="1875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" name="CustomShape 40"/>
              <p:cNvSpPr/>
              <p:nvPr/>
            </p:nvSpPr>
            <p:spPr>
              <a:xfrm>
                <a:off x="11939760" y="6595920"/>
                <a:ext cx="22320" cy="250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41" name="Picture 2" descr=""/>
          <p:cNvPicPr/>
          <p:nvPr/>
        </p:nvPicPr>
        <p:blipFill>
          <a:blip r:embed="rId4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grpSp>
        <p:nvGrpSpPr>
          <p:cNvPr id="42" name="Group 41"/>
          <p:cNvGrpSpPr/>
          <p:nvPr/>
        </p:nvGrpSpPr>
        <p:grpSpPr>
          <a:xfrm>
            <a:off x="0" y="0"/>
            <a:ext cx="2303640" cy="6856560"/>
            <a:chOff x="0" y="0"/>
            <a:chExt cx="2303640" cy="6856560"/>
          </a:xfrm>
        </p:grpSpPr>
        <p:sp>
          <p:nvSpPr>
            <p:cNvPr id="43" name="CustomShape 42"/>
            <p:cNvSpPr/>
            <p:nvPr/>
          </p:nvSpPr>
          <p:spPr>
            <a:xfrm>
              <a:off x="1209600" y="4680"/>
              <a:ext cx="22320" cy="217980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43"/>
            <p:cNvSpPr/>
            <p:nvPr/>
          </p:nvSpPr>
          <p:spPr>
            <a:xfrm>
              <a:off x="1128600" y="217656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44"/>
            <p:cNvSpPr/>
            <p:nvPr/>
          </p:nvSpPr>
          <p:spPr>
            <a:xfrm>
              <a:off x="1123920" y="4021200"/>
              <a:ext cx="189000" cy="1875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45"/>
            <p:cNvSpPr/>
            <p:nvPr/>
          </p:nvSpPr>
          <p:spPr>
            <a:xfrm>
              <a:off x="414360" y="9360"/>
              <a:ext cx="27000" cy="448020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46"/>
            <p:cNvSpPr/>
            <p:nvPr/>
          </p:nvSpPr>
          <p:spPr>
            <a:xfrm>
              <a:off x="333360" y="448164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47"/>
            <p:cNvSpPr/>
            <p:nvPr/>
          </p:nvSpPr>
          <p:spPr>
            <a:xfrm>
              <a:off x="190440" y="9360"/>
              <a:ext cx="150840" cy="90648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48"/>
            <p:cNvSpPr/>
            <p:nvPr/>
          </p:nvSpPr>
          <p:spPr>
            <a:xfrm>
              <a:off x="1290600" y="14400"/>
              <a:ext cx="374760" cy="180036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49"/>
            <p:cNvSpPr/>
            <p:nvPr/>
          </p:nvSpPr>
          <p:spPr>
            <a:xfrm>
              <a:off x="1600200" y="1801800"/>
              <a:ext cx="189000" cy="1875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50"/>
            <p:cNvSpPr/>
            <p:nvPr/>
          </p:nvSpPr>
          <p:spPr>
            <a:xfrm>
              <a:off x="1380960" y="9360"/>
              <a:ext cx="370080" cy="142416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51"/>
            <p:cNvSpPr/>
            <p:nvPr/>
          </p:nvSpPr>
          <p:spPr>
            <a:xfrm>
              <a:off x="1643040" y="0"/>
              <a:ext cx="150840" cy="91152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52"/>
            <p:cNvSpPr/>
            <p:nvPr/>
          </p:nvSpPr>
          <p:spPr>
            <a:xfrm>
              <a:off x="1685880" y="142092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53"/>
            <p:cNvSpPr/>
            <p:nvPr/>
          </p:nvSpPr>
          <p:spPr>
            <a:xfrm>
              <a:off x="1685880" y="90324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54"/>
            <p:cNvSpPr/>
            <p:nvPr/>
          </p:nvSpPr>
          <p:spPr>
            <a:xfrm>
              <a:off x="1743120" y="4680"/>
              <a:ext cx="417600" cy="52092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55"/>
            <p:cNvSpPr/>
            <p:nvPr/>
          </p:nvSpPr>
          <p:spPr>
            <a:xfrm>
              <a:off x="2119320" y="488880"/>
              <a:ext cx="160560" cy="14616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56"/>
            <p:cNvSpPr/>
            <p:nvPr/>
          </p:nvSpPr>
          <p:spPr>
            <a:xfrm>
              <a:off x="952560" y="4680"/>
              <a:ext cx="150840" cy="90648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57"/>
            <p:cNvSpPr/>
            <p:nvPr/>
          </p:nvSpPr>
          <p:spPr>
            <a:xfrm>
              <a:off x="866880" y="90324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58"/>
            <p:cNvSpPr/>
            <p:nvPr/>
          </p:nvSpPr>
          <p:spPr>
            <a:xfrm>
              <a:off x="890640" y="155412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59"/>
            <p:cNvSpPr/>
            <p:nvPr/>
          </p:nvSpPr>
          <p:spPr>
            <a:xfrm>
              <a:off x="738360" y="5622840"/>
              <a:ext cx="336600" cy="121464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60"/>
            <p:cNvSpPr/>
            <p:nvPr/>
          </p:nvSpPr>
          <p:spPr>
            <a:xfrm>
              <a:off x="647640" y="5479920"/>
              <a:ext cx="155880" cy="15588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61"/>
            <p:cNvSpPr/>
            <p:nvPr/>
          </p:nvSpPr>
          <p:spPr>
            <a:xfrm>
              <a:off x="66600" y="90324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CustomShape 62"/>
            <p:cNvSpPr/>
            <p:nvPr/>
          </p:nvSpPr>
          <p:spPr>
            <a:xfrm>
              <a:off x="0" y="3897360"/>
              <a:ext cx="131760" cy="26532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63"/>
            <p:cNvSpPr/>
            <p:nvPr/>
          </p:nvSpPr>
          <p:spPr>
            <a:xfrm>
              <a:off x="66600" y="4149720"/>
              <a:ext cx="189000" cy="1875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64"/>
            <p:cNvSpPr/>
            <p:nvPr/>
          </p:nvSpPr>
          <p:spPr>
            <a:xfrm>
              <a:off x="0" y="1644480"/>
              <a:ext cx="131760" cy="26856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CustomShape 65"/>
            <p:cNvSpPr/>
            <p:nvPr/>
          </p:nvSpPr>
          <p:spPr>
            <a:xfrm>
              <a:off x="66600" y="146844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CustomShape 66"/>
            <p:cNvSpPr/>
            <p:nvPr/>
          </p:nvSpPr>
          <p:spPr>
            <a:xfrm>
              <a:off x="695160" y="4680"/>
              <a:ext cx="308160" cy="155736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67"/>
            <p:cNvSpPr/>
            <p:nvPr/>
          </p:nvSpPr>
          <p:spPr>
            <a:xfrm>
              <a:off x="57240" y="4881600"/>
              <a:ext cx="189000" cy="1875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CustomShape 68"/>
            <p:cNvSpPr/>
            <p:nvPr/>
          </p:nvSpPr>
          <p:spPr>
            <a:xfrm>
              <a:off x="138240" y="5060880"/>
              <a:ext cx="303480" cy="177660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69"/>
            <p:cNvSpPr/>
            <p:nvPr/>
          </p:nvSpPr>
          <p:spPr>
            <a:xfrm>
              <a:off x="561960" y="6431040"/>
              <a:ext cx="189000" cy="1875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CustomShape 70"/>
            <p:cNvSpPr/>
            <p:nvPr/>
          </p:nvSpPr>
          <p:spPr>
            <a:xfrm>
              <a:off x="642960" y="6610320"/>
              <a:ext cx="22320" cy="24156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CustomShape 71"/>
            <p:cNvSpPr/>
            <p:nvPr/>
          </p:nvSpPr>
          <p:spPr>
            <a:xfrm>
              <a:off x="76320" y="6431040"/>
              <a:ext cx="189000" cy="1875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CustomShape 72"/>
            <p:cNvSpPr/>
            <p:nvPr/>
          </p:nvSpPr>
          <p:spPr>
            <a:xfrm>
              <a:off x="0" y="5978520"/>
              <a:ext cx="189000" cy="46044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73"/>
            <p:cNvSpPr/>
            <p:nvPr/>
          </p:nvSpPr>
          <p:spPr>
            <a:xfrm>
              <a:off x="1014480" y="1801800"/>
              <a:ext cx="212760" cy="75420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74"/>
            <p:cNvSpPr/>
            <p:nvPr/>
          </p:nvSpPr>
          <p:spPr>
            <a:xfrm>
              <a:off x="938160" y="2548080"/>
              <a:ext cx="165240" cy="15876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75"/>
            <p:cNvSpPr/>
            <p:nvPr/>
          </p:nvSpPr>
          <p:spPr>
            <a:xfrm>
              <a:off x="595440" y="4680"/>
              <a:ext cx="636840" cy="402444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76"/>
            <p:cNvSpPr/>
            <p:nvPr/>
          </p:nvSpPr>
          <p:spPr>
            <a:xfrm>
              <a:off x="1224000" y="1382760"/>
              <a:ext cx="141480" cy="47484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77"/>
            <p:cNvSpPr/>
            <p:nvPr/>
          </p:nvSpPr>
          <p:spPr>
            <a:xfrm>
              <a:off x="1300320" y="1849320"/>
              <a:ext cx="108000" cy="10656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78"/>
            <p:cNvSpPr/>
            <p:nvPr/>
          </p:nvSpPr>
          <p:spPr>
            <a:xfrm>
              <a:off x="281160" y="3417840"/>
              <a:ext cx="141480" cy="47340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79"/>
            <p:cNvSpPr/>
            <p:nvPr/>
          </p:nvSpPr>
          <p:spPr>
            <a:xfrm>
              <a:off x="237960" y="3882960"/>
              <a:ext cx="108000" cy="10800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80"/>
            <p:cNvSpPr/>
            <p:nvPr/>
          </p:nvSpPr>
          <p:spPr>
            <a:xfrm>
              <a:off x="4680" y="2166840"/>
              <a:ext cx="113040" cy="45108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81"/>
            <p:cNvSpPr/>
            <p:nvPr/>
          </p:nvSpPr>
          <p:spPr>
            <a:xfrm>
              <a:off x="52560" y="2066760"/>
              <a:ext cx="108000" cy="10800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CustomShape 82"/>
            <p:cNvSpPr/>
            <p:nvPr/>
          </p:nvSpPr>
          <p:spPr>
            <a:xfrm>
              <a:off x="1228680" y="4662360"/>
              <a:ext cx="22320" cy="217980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83"/>
            <p:cNvSpPr/>
            <p:nvPr/>
          </p:nvSpPr>
          <p:spPr>
            <a:xfrm>
              <a:off x="1319040" y="5041800"/>
              <a:ext cx="370080" cy="180036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84"/>
            <p:cNvSpPr/>
            <p:nvPr/>
          </p:nvSpPr>
          <p:spPr>
            <a:xfrm>
              <a:off x="1147680" y="448164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85"/>
            <p:cNvSpPr/>
            <p:nvPr/>
          </p:nvSpPr>
          <p:spPr>
            <a:xfrm>
              <a:off x="819000" y="3983040"/>
              <a:ext cx="346320" cy="285912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86"/>
            <p:cNvSpPr/>
            <p:nvPr/>
          </p:nvSpPr>
          <p:spPr>
            <a:xfrm>
              <a:off x="728640" y="380700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87"/>
            <p:cNvSpPr/>
            <p:nvPr/>
          </p:nvSpPr>
          <p:spPr>
            <a:xfrm>
              <a:off x="1623960" y="4867200"/>
              <a:ext cx="189000" cy="1875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88"/>
            <p:cNvSpPr/>
            <p:nvPr/>
          </p:nvSpPr>
          <p:spPr>
            <a:xfrm>
              <a:off x="1405080" y="5423040"/>
              <a:ext cx="370080" cy="142416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CustomShape 89"/>
            <p:cNvSpPr/>
            <p:nvPr/>
          </p:nvSpPr>
          <p:spPr>
            <a:xfrm>
              <a:off x="1666800" y="5945040"/>
              <a:ext cx="150840" cy="91152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CustomShape 90"/>
            <p:cNvSpPr/>
            <p:nvPr/>
          </p:nvSpPr>
          <p:spPr>
            <a:xfrm>
              <a:off x="1709640" y="524664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CustomShape 91"/>
            <p:cNvSpPr/>
            <p:nvPr/>
          </p:nvSpPr>
          <p:spPr>
            <a:xfrm>
              <a:off x="1709640" y="576432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CustomShape 92"/>
            <p:cNvSpPr/>
            <p:nvPr/>
          </p:nvSpPr>
          <p:spPr>
            <a:xfrm>
              <a:off x="1766880" y="6330960"/>
              <a:ext cx="417600" cy="52560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93"/>
            <p:cNvSpPr/>
            <p:nvPr/>
          </p:nvSpPr>
          <p:spPr>
            <a:xfrm>
              <a:off x="2147760" y="6221520"/>
              <a:ext cx="155880" cy="14616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CustomShape 94"/>
            <p:cNvSpPr/>
            <p:nvPr/>
          </p:nvSpPr>
          <p:spPr>
            <a:xfrm>
              <a:off x="504720" y="9360"/>
              <a:ext cx="231840" cy="510228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CustomShape 95"/>
            <p:cNvSpPr/>
            <p:nvPr/>
          </p:nvSpPr>
          <p:spPr>
            <a:xfrm>
              <a:off x="633240" y="5103720"/>
              <a:ext cx="184320" cy="18432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7" name="PlaceHolder 9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98" name="PlaceHolder 9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grpSp>
        <p:nvGrpSpPr>
          <p:cNvPr id="136" name="Group 1"/>
          <p:cNvGrpSpPr/>
          <p:nvPr/>
        </p:nvGrpSpPr>
        <p:grpSpPr>
          <a:xfrm>
            <a:off x="-14400" y="0"/>
            <a:ext cx="12052440" cy="6856560"/>
            <a:chOff x="-14400" y="0"/>
            <a:chExt cx="12052440" cy="6856560"/>
          </a:xfrm>
        </p:grpSpPr>
        <p:grpSp>
          <p:nvGrpSpPr>
            <p:cNvPr id="137" name="Group 2"/>
            <p:cNvGrpSpPr/>
            <p:nvPr/>
          </p:nvGrpSpPr>
          <p:grpSpPr>
            <a:xfrm>
              <a:off x="-14400" y="0"/>
              <a:ext cx="1219680" cy="6856560"/>
              <a:chOff x="-14400" y="0"/>
              <a:chExt cx="1219680" cy="6856560"/>
            </a:xfrm>
          </p:grpSpPr>
          <p:sp>
            <p:nvSpPr>
              <p:cNvPr id="138" name="CustomShape 3"/>
              <p:cNvSpPr/>
              <p:nvPr/>
            </p:nvSpPr>
            <p:spPr>
              <a:xfrm>
                <a:off x="114480" y="4680"/>
                <a:ext cx="22320" cy="2179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9" name="CustomShape 4"/>
              <p:cNvSpPr/>
              <p:nvPr/>
            </p:nvSpPr>
            <p:spPr>
              <a:xfrm>
                <a:off x="33480" y="2176560"/>
                <a:ext cx="189000" cy="1890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" name="CustomShape 5"/>
              <p:cNvSpPr/>
              <p:nvPr/>
            </p:nvSpPr>
            <p:spPr>
              <a:xfrm>
                <a:off x="28440" y="4021200"/>
                <a:ext cx="189000" cy="1875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" name="CustomShape 6"/>
              <p:cNvSpPr/>
              <p:nvPr/>
            </p:nvSpPr>
            <p:spPr>
              <a:xfrm>
                <a:off x="200160" y="4680"/>
                <a:ext cx="368280" cy="180972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" name="CustomShape 7"/>
              <p:cNvSpPr/>
              <p:nvPr/>
            </p:nvSpPr>
            <p:spPr>
              <a:xfrm>
                <a:off x="503280" y="1801800"/>
                <a:ext cx="189000" cy="1875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" name="CustomShape 8"/>
              <p:cNvSpPr/>
              <p:nvPr/>
            </p:nvSpPr>
            <p:spPr>
              <a:xfrm>
                <a:off x="285840" y="4680"/>
                <a:ext cx="368280" cy="142884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" name="CustomShape 9"/>
              <p:cNvSpPr/>
              <p:nvPr/>
            </p:nvSpPr>
            <p:spPr>
              <a:xfrm>
                <a:off x="546120" y="0"/>
                <a:ext cx="150840" cy="91152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5" name="CustomShape 10"/>
              <p:cNvSpPr/>
              <p:nvPr/>
            </p:nvSpPr>
            <p:spPr>
              <a:xfrm>
                <a:off x="588960" y="1420920"/>
                <a:ext cx="189000" cy="1890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" name="CustomShape 11"/>
              <p:cNvSpPr/>
              <p:nvPr/>
            </p:nvSpPr>
            <p:spPr>
              <a:xfrm>
                <a:off x="588960" y="903240"/>
                <a:ext cx="189000" cy="1890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" name="CustomShape 12"/>
              <p:cNvSpPr/>
              <p:nvPr/>
            </p:nvSpPr>
            <p:spPr>
              <a:xfrm>
                <a:off x="641520" y="0"/>
                <a:ext cx="420840" cy="52560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" name="CustomShape 13"/>
              <p:cNvSpPr/>
              <p:nvPr/>
            </p:nvSpPr>
            <p:spPr>
              <a:xfrm>
                <a:off x="1020600" y="488880"/>
                <a:ext cx="160560" cy="14616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" name="Line 14"/>
              <p:cNvSpPr/>
              <p:nvPr/>
            </p:nvSpPr>
            <p:spPr>
              <a:xfrm>
                <a:off x="-4320" y="9000"/>
                <a:ext cx="360" cy="360"/>
              </a:xfrm>
              <a:prstGeom prst="line">
                <a:avLst/>
              </a:prstGeom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" name="CustomShape 15"/>
              <p:cNvSpPr/>
              <p:nvPr/>
            </p:nvSpPr>
            <p:spPr>
              <a:xfrm>
                <a:off x="9360" y="1801800"/>
                <a:ext cx="122400" cy="12564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" name="CustomShape 16"/>
              <p:cNvSpPr/>
              <p:nvPr/>
            </p:nvSpPr>
            <p:spPr>
              <a:xfrm>
                <a:off x="-9360" y="3549600"/>
                <a:ext cx="146160" cy="47952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" name="CustomShape 17"/>
              <p:cNvSpPr/>
              <p:nvPr/>
            </p:nvSpPr>
            <p:spPr>
              <a:xfrm>
                <a:off x="128520" y="1382760"/>
                <a:ext cx="141480" cy="47484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" name="CustomShape 18"/>
              <p:cNvSpPr/>
              <p:nvPr/>
            </p:nvSpPr>
            <p:spPr>
              <a:xfrm>
                <a:off x="204840" y="1849320"/>
                <a:ext cx="113040" cy="10656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" name="CustomShape 19"/>
              <p:cNvSpPr/>
              <p:nvPr/>
            </p:nvSpPr>
            <p:spPr>
              <a:xfrm>
                <a:off x="133200" y="4662360"/>
                <a:ext cx="22320" cy="2179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" name="CustomShape 20"/>
              <p:cNvSpPr/>
              <p:nvPr/>
            </p:nvSpPr>
            <p:spPr>
              <a:xfrm>
                <a:off x="223920" y="5041800"/>
                <a:ext cx="368280" cy="180036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" name="CustomShape 21"/>
              <p:cNvSpPr/>
              <p:nvPr/>
            </p:nvSpPr>
            <p:spPr>
              <a:xfrm>
                <a:off x="52560" y="4481640"/>
                <a:ext cx="189000" cy="1890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" name="CustomShape 22"/>
              <p:cNvSpPr/>
              <p:nvPr/>
            </p:nvSpPr>
            <p:spPr>
              <a:xfrm>
                <a:off x="-14400" y="5627520"/>
                <a:ext cx="84240" cy="121464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" name="CustomShape 23"/>
              <p:cNvSpPr/>
              <p:nvPr/>
            </p:nvSpPr>
            <p:spPr>
              <a:xfrm>
                <a:off x="527040" y="4867200"/>
                <a:ext cx="189000" cy="1875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" name="CustomShape 24"/>
              <p:cNvSpPr/>
              <p:nvPr/>
            </p:nvSpPr>
            <p:spPr>
              <a:xfrm>
                <a:off x="309600" y="5423040"/>
                <a:ext cx="373320" cy="142416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0" name="CustomShape 25"/>
              <p:cNvSpPr/>
              <p:nvPr/>
            </p:nvSpPr>
            <p:spPr>
              <a:xfrm>
                <a:off x="569880" y="5945040"/>
                <a:ext cx="150840" cy="91152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1" name="CustomShape 26"/>
              <p:cNvSpPr/>
              <p:nvPr/>
            </p:nvSpPr>
            <p:spPr>
              <a:xfrm>
                <a:off x="612720" y="5246640"/>
                <a:ext cx="189000" cy="1890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2" name="CustomShape 27"/>
              <p:cNvSpPr/>
              <p:nvPr/>
            </p:nvSpPr>
            <p:spPr>
              <a:xfrm>
                <a:off x="612720" y="5764320"/>
                <a:ext cx="189000" cy="1890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" name="CustomShape 28"/>
              <p:cNvSpPr/>
              <p:nvPr/>
            </p:nvSpPr>
            <p:spPr>
              <a:xfrm>
                <a:off x="669960" y="6330960"/>
                <a:ext cx="416160" cy="51624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4" name="CustomShape 29"/>
              <p:cNvSpPr/>
              <p:nvPr/>
            </p:nvSpPr>
            <p:spPr>
              <a:xfrm>
                <a:off x="1049400" y="6221520"/>
                <a:ext cx="155880" cy="14616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5" name="Group 30"/>
            <p:cNvGrpSpPr/>
            <p:nvPr/>
          </p:nvGrpSpPr>
          <p:grpSpPr>
            <a:xfrm>
              <a:off x="11364840" y="0"/>
              <a:ext cx="673200" cy="6847200"/>
              <a:chOff x="11364840" y="0"/>
              <a:chExt cx="673200" cy="6847200"/>
            </a:xfrm>
          </p:grpSpPr>
          <p:sp>
            <p:nvSpPr>
              <p:cNvPr id="166" name="CustomShape 31"/>
              <p:cNvSpPr/>
              <p:nvPr/>
            </p:nvSpPr>
            <p:spPr>
              <a:xfrm>
                <a:off x="11484000" y="0"/>
                <a:ext cx="416160" cy="51120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7" name="CustomShape 32"/>
              <p:cNvSpPr/>
              <p:nvPr/>
            </p:nvSpPr>
            <p:spPr>
              <a:xfrm>
                <a:off x="11364840" y="474840"/>
                <a:ext cx="155880" cy="15084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8" name="CustomShape 33"/>
              <p:cNvSpPr/>
              <p:nvPr/>
            </p:nvSpPr>
            <p:spPr>
              <a:xfrm>
                <a:off x="11631600" y="1539720"/>
                <a:ext cx="187560" cy="1890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9" name="CustomShape 34"/>
              <p:cNvSpPr/>
              <p:nvPr/>
            </p:nvSpPr>
            <p:spPr>
              <a:xfrm>
                <a:off x="11531520" y="5694480"/>
                <a:ext cx="297000" cy="115272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0" name="CustomShape 35"/>
              <p:cNvSpPr/>
              <p:nvPr/>
            </p:nvSpPr>
            <p:spPr>
              <a:xfrm>
                <a:off x="11773080" y="5551560"/>
                <a:ext cx="155880" cy="15408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1" name="CustomShape 36"/>
              <p:cNvSpPr/>
              <p:nvPr/>
            </p:nvSpPr>
            <p:spPr>
              <a:xfrm>
                <a:off x="11711160" y="4680"/>
                <a:ext cx="303480" cy="154332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" name="CustomShape 37"/>
              <p:cNvSpPr/>
              <p:nvPr/>
            </p:nvSpPr>
            <p:spPr>
              <a:xfrm>
                <a:off x="11636280" y="4867200"/>
                <a:ext cx="187560" cy="1875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" name="CustomShape 38"/>
              <p:cNvSpPr/>
              <p:nvPr/>
            </p:nvSpPr>
            <p:spPr>
              <a:xfrm>
                <a:off x="11441160" y="5046840"/>
                <a:ext cx="306360" cy="180036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" name="CustomShape 39"/>
              <p:cNvSpPr/>
              <p:nvPr/>
            </p:nvSpPr>
            <p:spPr>
              <a:xfrm>
                <a:off x="11849040" y="6416640"/>
                <a:ext cx="189000" cy="1875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" name="CustomShape 40"/>
              <p:cNvSpPr/>
              <p:nvPr/>
            </p:nvSpPr>
            <p:spPr>
              <a:xfrm>
                <a:off x="11939760" y="6595920"/>
                <a:ext cx="22320" cy="250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76" name="Group 41"/>
          <p:cNvGrpSpPr/>
          <p:nvPr/>
        </p:nvGrpSpPr>
        <p:grpSpPr>
          <a:xfrm>
            <a:off x="0" y="0"/>
            <a:ext cx="2303640" cy="6856560"/>
            <a:chOff x="0" y="0"/>
            <a:chExt cx="2303640" cy="6856560"/>
          </a:xfrm>
        </p:grpSpPr>
        <p:sp>
          <p:nvSpPr>
            <p:cNvPr id="177" name="CustomShape 42"/>
            <p:cNvSpPr/>
            <p:nvPr/>
          </p:nvSpPr>
          <p:spPr>
            <a:xfrm>
              <a:off x="1209600" y="4680"/>
              <a:ext cx="22320" cy="217980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CustomShape 43"/>
            <p:cNvSpPr/>
            <p:nvPr/>
          </p:nvSpPr>
          <p:spPr>
            <a:xfrm>
              <a:off x="1128600" y="217656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CustomShape 44"/>
            <p:cNvSpPr/>
            <p:nvPr/>
          </p:nvSpPr>
          <p:spPr>
            <a:xfrm>
              <a:off x="1123920" y="4021200"/>
              <a:ext cx="189000" cy="1875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CustomShape 45"/>
            <p:cNvSpPr/>
            <p:nvPr/>
          </p:nvSpPr>
          <p:spPr>
            <a:xfrm>
              <a:off x="414360" y="9360"/>
              <a:ext cx="27000" cy="448020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CustomShape 46"/>
            <p:cNvSpPr/>
            <p:nvPr/>
          </p:nvSpPr>
          <p:spPr>
            <a:xfrm>
              <a:off x="333360" y="448164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CustomShape 47"/>
            <p:cNvSpPr/>
            <p:nvPr/>
          </p:nvSpPr>
          <p:spPr>
            <a:xfrm>
              <a:off x="190440" y="9360"/>
              <a:ext cx="150840" cy="90648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CustomShape 48"/>
            <p:cNvSpPr/>
            <p:nvPr/>
          </p:nvSpPr>
          <p:spPr>
            <a:xfrm>
              <a:off x="1290600" y="14400"/>
              <a:ext cx="374760" cy="180036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CustomShape 49"/>
            <p:cNvSpPr/>
            <p:nvPr/>
          </p:nvSpPr>
          <p:spPr>
            <a:xfrm>
              <a:off x="1600200" y="1801800"/>
              <a:ext cx="189000" cy="1875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CustomShape 50"/>
            <p:cNvSpPr/>
            <p:nvPr/>
          </p:nvSpPr>
          <p:spPr>
            <a:xfrm>
              <a:off x="1380960" y="9360"/>
              <a:ext cx="370080" cy="142416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CustomShape 51"/>
            <p:cNvSpPr/>
            <p:nvPr/>
          </p:nvSpPr>
          <p:spPr>
            <a:xfrm>
              <a:off x="1643040" y="0"/>
              <a:ext cx="150840" cy="91152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CustomShape 52"/>
            <p:cNvSpPr/>
            <p:nvPr/>
          </p:nvSpPr>
          <p:spPr>
            <a:xfrm>
              <a:off x="1685880" y="142092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53"/>
            <p:cNvSpPr/>
            <p:nvPr/>
          </p:nvSpPr>
          <p:spPr>
            <a:xfrm>
              <a:off x="1685880" y="90324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CustomShape 54"/>
            <p:cNvSpPr/>
            <p:nvPr/>
          </p:nvSpPr>
          <p:spPr>
            <a:xfrm>
              <a:off x="1743120" y="4680"/>
              <a:ext cx="417600" cy="52092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55"/>
            <p:cNvSpPr/>
            <p:nvPr/>
          </p:nvSpPr>
          <p:spPr>
            <a:xfrm>
              <a:off x="2119320" y="488880"/>
              <a:ext cx="160560" cy="14616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56"/>
            <p:cNvSpPr/>
            <p:nvPr/>
          </p:nvSpPr>
          <p:spPr>
            <a:xfrm>
              <a:off x="952560" y="4680"/>
              <a:ext cx="150840" cy="90648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57"/>
            <p:cNvSpPr/>
            <p:nvPr/>
          </p:nvSpPr>
          <p:spPr>
            <a:xfrm>
              <a:off x="866880" y="90324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CustomShape 58"/>
            <p:cNvSpPr/>
            <p:nvPr/>
          </p:nvSpPr>
          <p:spPr>
            <a:xfrm>
              <a:off x="890640" y="155412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CustomShape 59"/>
            <p:cNvSpPr/>
            <p:nvPr/>
          </p:nvSpPr>
          <p:spPr>
            <a:xfrm>
              <a:off x="738360" y="5622840"/>
              <a:ext cx="336600" cy="121464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60"/>
            <p:cNvSpPr/>
            <p:nvPr/>
          </p:nvSpPr>
          <p:spPr>
            <a:xfrm>
              <a:off x="647640" y="5479920"/>
              <a:ext cx="155880" cy="15588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61"/>
            <p:cNvSpPr/>
            <p:nvPr/>
          </p:nvSpPr>
          <p:spPr>
            <a:xfrm>
              <a:off x="66600" y="90324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CustomShape 62"/>
            <p:cNvSpPr/>
            <p:nvPr/>
          </p:nvSpPr>
          <p:spPr>
            <a:xfrm>
              <a:off x="0" y="3897360"/>
              <a:ext cx="131760" cy="26532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CustomShape 63"/>
            <p:cNvSpPr/>
            <p:nvPr/>
          </p:nvSpPr>
          <p:spPr>
            <a:xfrm>
              <a:off x="66600" y="4149720"/>
              <a:ext cx="189000" cy="1875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CustomShape 64"/>
            <p:cNvSpPr/>
            <p:nvPr/>
          </p:nvSpPr>
          <p:spPr>
            <a:xfrm>
              <a:off x="0" y="1644480"/>
              <a:ext cx="131760" cy="26856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65"/>
            <p:cNvSpPr/>
            <p:nvPr/>
          </p:nvSpPr>
          <p:spPr>
            <a:xfrm>
              <a:off x="66600" y="146844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CustomShape 66"/>
            <p:cNvSpPr/>
            <p:nvPr/>
          </p:nvSpPr>
          <p:spPr>
            <a:xfrm>
              <a:off x="695160" y="4680"/>
              <a:ext cx="308160" cy="155736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CustomShape 67"/>
            <p:cNvSpPr/>
            <p:nvPr/>
          </p:nvSpPr>
          <p:spPr>
            <a:xfrm>
              <a:off x="57240" y="4881600"/>
              <a:ext cx="189000" cy="1875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CustomShape 68"/>
            <p:cNvSpPr/>
            <p:nvPr/>
          </p:nvSpPr>
          <p:spPr>
            <a:xfrm>
              <a:off x="138240" y="5060880"/>
              <a:ext cx="303480" cy="177660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CustomShape 69"/>
            <p:cNvSpPr/>
            <p:nvPr/>
          </p:nvSpPr>
          <p:spPr>
            <a:xfrm>
              <a:off x="561960" y="6431040"/>
              <a:ext cx="189000" cy="1875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CustomShape 70"/>
            <p:cNvSpPr/>
            <p:nvPr/>
          </p:nvSpPr>
          <p:spPr>
            <a:xfrm>
              <a:off x="642960" y="6610320"/>
              <a:ext cx="22320" cy="24156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71"/>
            <p:cNvSpPr/>
            <p:nvPr/>
          </p:nvSpPr>
          <p:spPr>
            <a:xfrm>
              <a:off x="76320" y="6431040"/>
              <a:ext cx="189000" cy="1875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CustomShape 72"/>
            <p:cNvSpPr/>
            <p:nvPr/>
          </p:nvSpPr>
          <p:spPr>
            <a:xfrm>
              <a:off x="0" y="5978520"/>
              <a:ext cx="189000" cy="46044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CustomShape 73"/>
            <p:cNvSpPr/>
            <p:nvPr/>
          </p:nvSpPr>
          <p:spPr>
            <a:xfrm>
              <a:off x="1014480" y="1801800"/>
              <a:ext cx="212760" cy="75420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CustomShape 74"/>
            <p:cNvSpPr/>
            <p:nvPr/>
          </p:nvSpPr>
          <p:spPr>
            <a:xfrm>
              <a:off x="938160" y="2548080"/>
              <a:ext cx="165240" cy="15876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CustomShape 75"/>
            <p:cNvSpPr/>
            <p:nvPr/>
          </p:nvSpPr>
          <p:spPr>
            <a:xfrm>
              <a:off x="595440" y="4680"/>
              <a:ext cx="636840" cy="402444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CustomShape 76"/>
            <p:cNvSpPr/>
            <p:nvPr/>
          </p:nvSpPr>
          <p:spPr>
            <a:xfrm>
              <a:off x="1224000" y="1382760"/>
              <a:ext cx="141480" cy="47484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77"/>
            <p:cNvSpPr/>
            <p:nvPr/>
          </p:nvSpPr>
          <p:spPr>
            <a:xfrm>
              <a:off x="1300320" y="1849320"/>
              <a:ext cx="108000" cy="10656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78"/>
            <p:cNvSpPr/>
            <p:nvPr/>
          </p:nvSpPr>
          <p:spPr>
            <a:xfrm>
              <a:off x="281160" y="3417840"/>
              <a:ext cx="141480" cy="47340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CustomShape 79"/>
            <p:cNvSpPr/>
            <p:nvPr/>
          </p:nvSpPr>
          <p:spPr>
            <a:xfrm>
              <a:off x="237960" y="3882960"/>
              <a:ext cx="108000" cy="10800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80"/>
            <p:cNvSpPr/>
            <p:nvPr/>
          </p:nvSpPr>
          <p:spPr>
            <a:xfrm>
              <a:off x="4680" y="2166840"/>
              <a:ext cx="113040" cy="45108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81"/>
            <p:cNvSpPr/>
            <p:nvPr/>
          </p:nvSpPr>
          <p:spPr>
            <a:xfrm>
              <a:off x="52560" y="2066760"/>
              <a:ext cx="108000" cy="10800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82"/>
            <p:cNvSpPr/>
            <p:nvPr/>
          </p:nvSpPr>
          <p:spPr>
            <a:xfrm>
              <a:off x="1228680" y="4662360"/>
              <a:ext cx="22320" cy="217980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CustomShape 83"/>
            <p:cNvSpPr/>
            <p:nvPr/>
          </p:nvSpPr>
          <p:spPr>
            <a:xfrm>
              <a:off x="1319040" y="5041800"/>
              <a:ext cx="370080" cy="180036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CustomShape 84"/>
            <p:cNvSpPr/>
            <p:nvPr/>
          </p:nvSpPr>
          <p:spPr>
            <a:xfrm>
              <a:off x="1147680" y="448164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85"/>
            <p:cNvSpPr/>
            <p:nvPr/>
          </p:nvSpPr>
          <p:spPr>
            <a:xfrm>
              <a:off x="819000" y="3983040"/>
              <a:ext cx="346320" cy="285912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86"/>
            <p:cNvSpPr/>
            <p:nvPr/>
          </p:nvSpPr>
          <p:spPr>
            <a:xfrm>
              <a:off x="728640" y="380700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CustomShape 87"/>
            <p:cNvSpPr/>
            <p:nvPr/>
          </p:nvSpPr>
          <p:spPr>
            <a:xfrm>
              <a:off x="1623960" y="4867200"/>
              <a:ext cx="189000" cy="1875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88"/>
            <p:cNvSpPr/>
            <p:nvPr/>
          </p:nvSpPr>
          <p:spPr>
            <a:xfrm>
              <a:off x="1405080" y="5423040"/>
              <a:ext cx="370080" cy="142416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89"/>
            <p:cNvSpPr/>
            <p:nvPr/>
          </p:nvSpPr>
          <p:spPr>
            <a:xfrm>
              <a:off x="1666800" y="5945040"/>
              <a:ext cx="150840" cy="91152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90"/>
            <p:cNvSpPr/>
            <p:nvPr/>
          </p:nvSpPr>
          <p:spPr>
            <a:xfrm>
              <a:off x="1709640" y="524664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CustomShape 91"/>
            <p:cNvSpPr/>
            <p:nvPr/>
          </p:nvSpPr>
          <p:spPr>
            <a:xfrm>
              <a:off x="1709640" y="576432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CustomShape 92"/>
            <p:cNvSpPr/>
            <p:nvPr/>
          </p:nvSpPr>
          <p:spPr>
            <a:xfrm>
              <a:off x="1766880" y="6330960"/>
              <a:ext cx="417600" cy="52560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CustomShape 93"/>
            <p:cNvSpPr/>
            <p:nvPr/>
          </p:nvSpPr>
          <p:spPr>
            <a:xfrm>
              <a:off x="2147760" y="6221520"/>
              <a:ext cx="155880" cy="14616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CustomShape 94"/>
            <p:cNvSpPr/>
            <p:nvPr/>
          </p:nvSpPr>
          <p:spPr>
            <a:xfrm>
              <a:off x="504720" y="9360"/>
              <a:ext cx="231840" cy="510228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CustomShape 95"/>
            <p:cNvSpPr/>
            <p:nvPr/>
          </p:nvSpPr>
          <p:spPr>
            <a:xfrm>
              <a:off x="633240" y="5103720"/>
              <a:ext cx="184320" cy="18432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1" name="PlaceHolder 9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1800" spc="-1" strike="noStrike">
                <a:latin typeface="Arial"/>
              </a:rPr>
              <a:t>Click to edit the title text format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2" name="PlaceHolder 9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grpSp>
        <p:nvGrpSpPr>
          <p:cNvPr id="270" name="Group 1"/>
          <p:cNvGrpSpPr/>
          <p:nvPr/>
        </p:nvGrpSpPr>
        <p:grpSpPr>
          <a:xfrm>
            <a:off x="-14400" y="0"/>
            <a:ext cx="12052440" cy="6856560"/>
            <a:chOff x="-14400" y="0"/>
            <a:chExt cx="12052440" cy="6856560"/>
          </a:xfrm>
        </p:grpSpPr>
        <p:grpSp>
          <p:nvGrpSpPr>
            <p:cNvPr id="271" name="Group 2"/>
            <p:cNvGrpSpPr/>
            <p:nvPr/>
          </p:nvGrpSpPr>
          <p:grpSpPr>
            <a:xfrm>
              <a:off x="-14400" y="0"/>
              <a:ext cx="1219680" cy="6856560"/>
              <a:chOff x="-14400" y="0"/>
              <a:chExt cx="1219680" cy="6856560"/>
            </a:xfrm>
          </p:grpSpPr>
          <p:sp>
            <p:nvSpPr>
              <p:cNvPr id="272" name="CustomShape 3"/>
              <p:cNvSpPr/>
              <p:nvPr/>
            </p:nvSpPr>
            <p:spPr>
              <a:xfrm>
                <a:off x="114480" y="4680"/>
                <a:ext cx="22320" cy="2179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3" name="CustomShape 4"/>
              <p:cNvSpPr/>
              <p:nvPr/>
            </p:nvSpPr>
            <p:spPr>
              <a:xfrm>
                <a:off x="33480" y="2176560"/>
                <a:ext cx="189000" cy="1890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4" name="CustomShape 5"/>
              <p:cNvSpPr/>
              <p:nvPr/>
            </p:nvSpPr>
            <p:spPr>
              <a:xfrm>
                <a:off x="28440" y="4021200"/>
                <a:ext cx="189000" cy="1875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5" name="CustomShape 6"/>
              <p:cNvSpPr/>
              <p:nvPr/>
            </p:nvSpPr>
            <p:spPr>
              <a:xfrm>
                <a:off x="200160" y="4680"/>
                <a:ext cx="368280" cy="180972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6" name="CustomShape 7"/>
              <p:cNvSpPr/>
              <p:nvPr/>
            </p:nvSpPr>
            <p:spPr>
              <a:xfrm>
                <a:off x="503280" y="1801800"/>
                <a:ext cx="189000" cy="1875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" name="CustomShape 8"/>
              <p:cNvSpPr/>
              <p:nvPr/>
            </p:nvSpPr>
            <p:spPr>
              <a:xfrm>
                <a:off x="285840" y="4680"/>
                <a:ext cx="368280" cy="142884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8" name="CustomShape 9"/>
              <p:cNvSpPr/>
              <p:nvPr/>
            </p:nvSpPr>
            <p:spPr>
              <a:xfrm>
                <a:off x="546120" y="0"/>
                <a:ext cx="150840" cy="91152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9" name="CustomShape 10"/>
              <p:cNvSpPr/>
              <p:nvPr/>
            </p:nvSpPr>
            <p:spPr>
              <a:xfrm>
                <a:off x="588960" y="1420920"/>
                <a:ext cx="189000" cy="1890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" name="CustomShape 11"/>
              <p:cNvSpPr/>
              <p:nvPr/>
            </p:nvSpPr>
            <p:spPr>
              <a:xfrm>
                <a:off x="588960" y="903240"/>
                <a:ext cx="189000" cy="1890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1" name="CustomShape 12"/>
              <p:cNvSpPr/>
              <p:nvPr/>
            </p:nvSpPr>
            <p:spPr>
              <a:xfrm>
                <a:off x="641520" y="0"/>
                <a:ext cx="420840" cy="52560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2" name="CustomShape 13"/>
              <p:cNvSpPr/>
              <p:nvPr/>
            </p:nvSpPr>
            <p:spPr>
              <a:xfrm>
                <a:off x="1020600" y="488880"/>
                <a:ext cx="160560" cy="14616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3" name="Line 14"/>
              <p:cNvSpPr/>
              <p:nvPr/>
            </p:nvSpPr>
            <p:spPr>
              <a:xfrm>
                <a:off x="-4320" y="9000"/>
                <a:ext cx="360" cy="360"/>
              </a:xfrm>
              <a:prstGeom prst="line">
                <a:avLst/>
              </a:prstGeom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4" name="CustomShape 15"/>
              <p:cNvSpPr/>
              <p:nvPr/>
            </p:nvSpPr>
            <p:spPr>
              <a:xfrm>
                <a:off x="9360" y="1801800"/>
                <a:ext cx="122400" cy="12564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5" name="CustomShape 16"/>
              <p:cNvSpPr/>
              <p:nvPr/>
            </p:nvSpPr>
            <p:spPr>
              <a:xfrm>
                <a:off x="-9360" y="3549600"/>
                <a:ext cx="146160" cy="47952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6" name="CustomShape 17"/>
              <p:cNvSpPr/>
              <p:nvPr/>
            </p:nvSpPr>
            <p:spPr>
              <a:xfrm>
                <a:off x="128520" y="1382760"/>
                <a:ext cx="141480" cy="47484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7" name="CustomShape 18"/>
              <p:cNvSpPr/>
              <p:nvPr/>
            </p:nvSpPr>
            <p:spPr>
              <a:xfrm>
                <a:off x="204840" y="1849320"/>
                <a:ext cx="113040" cy="10656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8" name="CustomShape 19"/>
              <p:cNvSpPr/>
              <p:nvPr/>
            </p:nvSpPr>
            <p:spPr>
              <a:xfrm>
                <a:off x="133200" y="4662360"/>
                <a:ext cx="22320" cy="2179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9" name="CustomShape 20"/>
              <p:cNvSpPr/>
              <p:nvPr/>
            </p:nvSpPr>
            <p:spPr>
              <a:xfrm>
                <a:off x="223920" y="5041800"/>
                <a:ext cx="368280" cy="180036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0" name="CustomShape 21"/>
              <p:cNvSpPr/>
              <p:nvPr/>
            </p:nvSpPr>
            <p:spPr>
              <a:xfrm>
                <a:off x="52560" y="4481640"/>
                <a:ext cx="189000" cy="1890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1" name="CustomShape 22"/>
              <p:cNvSpPr/>
              <p:nvPr/>
            </p:nvSpPr>
            <p:spPr>
              <a:xfrm>
                <a:off x="-14400" y="5627520"/>
                <a:ext cx="84240" cy="121464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" name="CustomShape 23"/>
              <p:cNvSpPr/>
              <p:nvPr/>
            </p:nvSpPr>
            <p:spPr>
              <a:xfrm>
                <a:off x="527040" y="4867200"/>
                <a:ext cx="189000" cy="1875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" name="CustomShape 24"/>
              <p:cNvSpPr/>
              <p:nvPr/>
            </p:nvSpPr>
            <p:spPr>
              <a:xfrm>
                <a:off x="309600" y="5423040"/>
                <a:ext cx="373320" cy="142416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" name="CustomShape 25"/>
              <p:cNvSpPr/>
              <p:nvPr/>
            </p:nvSpPr>
            <p:spPr>
              <a:xfrm>
                <a:off x="569880" y="5945040"/>
                <a:ext cx="150840" cy="91152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5" name="CustomShape 26"/>
              <p:cNvSpPr/>
              <p:nvPr/>
            </p:nvSpPr>
            <p:spPr>
              <a:xfrm>
                <a:off x="612720" y="5246640"/>
                <a:ext cx="189000" cy="1890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6" name="CustomShape 27"/>
              <p:cNvSpPr/>
              <p:nvPr/>
            </p:nvSpPr>
            <p:spPr>
              <a:xfrm>
                <a:off x="612720" y="5764320"/>
                <a:ext cx="189000" cy="1890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7" name="CustomShape 28"/>
              <p:cNvSpPr/>
              <p:nvPr/>
            </p:nvSpPr>
            <p:spPr>
              <a:xfrm>
                <a:off x="669960" y="6330960"/>
                <a:ext cx="416160" cy="51624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8" name="CustomShape 29"/>
              <p:cNvSpPr/>
              <p:nvPr/>
            </p:nvSpPr>
            <p:spPr>
              <a:xfrm>
                <a:off x="1049400" y="6221520"/>
                <a:ext cx="155880" cy="14616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99" name="Group 30"/>
            <p:cNvGrpSpPr/>
            <p:nvPr/>
          </p:nvGrpSpPr>
          <p:grpSpPr>
            <a:xfrm>
              <a:off x="11364840" y="0"/>
              <a:ext cx="673200" cy="6847200"/>
              <a:chOff x="11364840" y="0"/>
              <a:chExt cx="673200" cy="6847200"/>
            </a:xfrm>
          </p:grpSpPr>
          <p:sp>
            <p:nvSpPr>
              <p:cNvPr id="300" name="CustomShape 31"/>
              <p:cNvSpPr/>
              <p:nvPr/>
            </p:nvSpPr>
            <p:spPr>
              <a:xfrm>
                <a:off x="11484000" y="0"/>
                <a:ext cx="416160" cy="51120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" name="CustomShape 32"/>
              <p:cNvSpPr/>
              <p:nvPr/>
            </p:nvSpPr>
            <p:spPr>
              <a:xfrm>
                <a:off x="11364840" y="474840"/>
                <a:ext cx="155880" cy="15084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" name="CustomShape 33"/>
              <p:cNvSpPr/>
              <p:nvPr/>
            </p:nvSpPr>
            <p:spPr>
              <a:xfrm>
                <a:off x="11631600" y="1539720"/>
                <a:ext cx="187560" cy="18900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3" name="CustomShape 34"/>
              <p:cNvSpPr/>
              <p:nvPr/>
            </p:nvSpPr>
            <p:spPr>
              <a:xfrm>
                <a:off x="11531520" y="5694480"/>
                <a:ext cx="297000" cy="115272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4" name="CustomShape 35"/>
              <p:cNvSpPr/>
              <p:nvPr/>
            </p:nvSpPr>
            <p:spPr>
              <a:xfrm>
                <a:off x="11773080" y="5551560"/>
                <a:ext cx="155880" cy="15408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" name="CustomShape 36"/>
              <p:cNvSpPr/>
              <p:nvPr/>
            </p:nvSpPr>
            <p:spPr>
              <a:xfrm>
                <a:off x="11711160" y="4680"/>
                <a:ext cx="303480" cy="154332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" name="CustomShape 37"/>
              <p:cNvSpPr/>
              <p:nvPr/>
            </p:nvSpPr>
            <p:spPr>
              <a:xfrm>
                <a:off x="11636280" y="4867200"/>
                <a:ext cx="187560" cy="1875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" name="CustomShape 38"/>
              <p:cNvSpPr/>
              <p:nvPr/>
            </p:nvSpPr>
            <p:spPr>
              <a:xfrm>
                <a:off x="11441160" y="5046840"/>
                <a:ext cx="306360" cy="180036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" name="CustomShape 39"/>
              <p:cNvSpPr/>
              <p:nvPr/>
            </p:nvSpPr>
            <p:spPr>
              <a:xfrm>
                <a:off x="11849040" y="6416640"/>
                <a:ext cx="189000" cy="18756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" name="CustomShape 40"/>
              <p:cNvSpPr/>
              <p:nvPr/>
            </p:nvSpPr>
            <p:spPr>
              <a:xfrm>
                <a:off x="11939760" y="6595920"/>
                <a:ext cx="22320" cy="250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310" name="Group 41"/>
          <p:cNvGrpSpPr/>
          <p:nvPr/>
        </p:nvGrpSpPr>
        <p:grpSpPr>
          <a:xfrm>
            <a:off x="0" y="0"/>
            <a:ext cx="2303640" cy="6856560"/>
            <a:chOff x="0" y="0"/>
            <a:chExt cx="2303640" cy="6856560"/>
          </a:xfrm>
        </p:grpSpPr>
        <p:sp>
          <p:nvSpPr>
            <p:cNvPr id="311" name="CustomShape 42"/>
            <p:cNvSpPr/>
            <p:nvPr/>
          </p:nvSpPr>
          <p:spPr>
            <a:xfrm>
              <a:off x="1209600" y="4680"/>
              <a:ext cx="22320" cy="217980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" name="CustomShape 43"/>
            <p:cNvSpPr/>
            <p:nvPr/>
          </p:nvSpPr>
          <p:spPr>
            <a:xfrm>
              <a:off x="1128600" y="217656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CustomShape 44"/>
            <p:cNvSpPr/>
            <p:nvPr/>
          </p:nvSpPr>
          <p:spPr>
            <a:xfrm>
              <a:off x="1123920" y="4021200"/>
              <a:ext cx="189000" cy="1875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CustomShape 45"/>
            <p:cNvSpPr/>
            <p:nvPr/>
          </p:nvSpPr>
          <p:spPr>
            <a:xfrm>
              <a:off x="414360" y="9360"/>
              <a:ext cx="27000" cy="448020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CustomShape 46"/>
            <p:cNvSpPr/>
            <p:nvPr/>
          </p:nvSpPr>
          <p:spPr>
            <a:xfrm>
              <a:off x="333360" y="448164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" name="CustomShape 47"/>
            <p:cNvSpPr/>
            <p:nvPr/>
          </p:nvSpPr>
          <p:spPr>
            <a:xfrm>
              <a:off x="190440" y="9360"/>
              <a:ext cx="150840" cy="90648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CustomShape 48"/>
            <p:cNvSpPr/>
            <p:nvPr/>
          </p:nvSpPr>
          <p:spPr>
            <a:xfrm>
              <a:off x="1290600" y="14400"/>
              <a:ext cx="374760" cy="180036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CustomShape 49"/>
            <p:cNvSpPr/>
            <p:nvPr/>
          </p:nvSpPr>
          <p:spPr>
            <a:xfrm>
              <a:off x="1600200" y="1801800"/>
              <a:ext cx="189000" cy="1875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CustomShape 50"/>
            <p:cNvSpPr/>
            <p:nvPr/>
          </p:nvSpPr>
          <p:spPr>
            <a:xfrm>
              <a:off x="1380960" y="9360"/>
              <a:ext cx="370080" cy="142416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CustomShape 51"/>
            <p:cNvSpPr/>
            <p:nvPr/>
          </p:nvSpPr>
          <p:spPr>
            <a:xfrm>
              <a:off x="1643040" y="0"/>
              <a:ext cx="150840" cy="91152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CustomShape 52"/>
            <p:cNvSpPr/>
            <p:nvPr/>
          </p:nvSpPr>
          <p:spPr>
            <a:xfrm>
              <a:off x="1685880" y="142092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CustomShape 53"/>
            <p:cNvSpPr/>
            <p:nvPr/>
          </p:nvSpPr>
          <p:spPr>
            <a:xfrm>
              <a:off x="1685880" y="90324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CustomShape 54"/>
            <p:cNvSpPr/>
            <p:nvPr/>
          </p:nvSpPr>
          <p:spPr>
            <a:xfrm>
              <a:off x="1743120" y="4680"/>
              <a:ext cx="417600" cy="52092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CustomShape 55"/>
            <p:cNvSpPr/>
            <p:nvPr/>
          </p:nvSpPr>
          <p:spPr>
            <a:xfrm>
              <a:off x="2119320" y="488880"/>
              <a:ext cx="160560" cy="14616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56"/>
            <p:cNvSpPr/>
            <p:nvPr/>
          </p:nvSpPr>
          <p:spPr>
            <a:xfrm>
              <a:off x="952560" y="4680"/>
              <a:ext cx="150840" cy="90648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57"/>
            <p:cNvSpPr/>
            <p:nvPr/>
          </p:nvSpPr>
          <p:spPr>
            <a:xfrm>
              <a:off x="866880" y="90324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CustomShape 58"/>
            <p:cNvSpPr/>
            <p:nvPr/>
          </p:nvSpPr>
          <p:spPr>
            <a:xfrm>
              <a:off x="890640" y="155412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CustomShape 59"/>
            <p:cNvSpPr/>
            <p:nvPr/>
          </p:nvSpPr>
          <p:spPr>
            <a:xfrm>
              <a:off x="738360" y="5622840"/>
              <a:ext cx="336600" cy="121464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CustomShape 60"/>
            <p:cNvSpPr/>
            <p:nvPr/>
          </p:nvSpPr>
          <p:spPr>
            <a:xfrm>
              <a:off x="647640" y="5479920"/>
              <a:ext cx="155880" cy="15588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" name="CustomShape 61"/>
            <p:cNvSpPr/>
            <p:nvPr/>
          </p:nvSpPr>
          <p:spPr>
            <a:xfrm>
              <a:off x="66600" y="90324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" name="CustomShape 62"/>
            <p:cNvSpPr/>
            <p:nvPr/>
          </p:nvSpPr>
          <p:spPr>
            <a:xfrm>
              <a:off x="0" y="3897360"/>
              <a:ext cx="131760" cy="26532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CustomShape 63"/>
            <p:cNvSpPr/>
            <p:nvPr/>
          </p:nvSpPr>
          <p:spPr>
            <a:xfrm>
              <a:off x="66600" y="4149720"/>
              <a:ext cx="189000" cy="1875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" name="CustomShape 64"/>
            <p:cNvSpPr/>
            <p:nvPr/>
          </p:nvSpPr>
          <p:spPr>
            <a:xfrm>
              <a:off x="0" y="1644480"/>
              <a:ext cx="131760" cy="26856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" name="CustomShape 65"/>
            <p:cNvSpPr/>
            <p:nvPr/>
          </p:nvSpPr>
          <p:spPr>
            <a:xfrm>
              <a:off x="66600" y="146844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CustomShape 66"/>
            <p:cNvSpPr/>
            <p:nvPr/>
          </p:nvSpPr>
          <p:spPr>
            <a:xfrm>
              <a:off x="695160" y="4680"/>
              <a:ext cx="308160" cy="155736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CustomShape 67"/>
            <p:cNvSpPr/>
            <p:nvPr/>
          </p:nvSpPr>
          <p:spPr>
            <a:xfrm>
              <a:off x="57240" y="4881600"/>
              <a:ext cx="189000" cy="1875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CustomShape 68"/>
            <p:cNvSpPr/>
            <p:nvPr/>
          </p:nvSpPr>
          <p:spPr>
            <a:xfrm>
              <a:off x="138240" y="5060880"/>
              <a:ext cx="303480" cy="177660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CustomShape 69"/>
            <p:cNvSpPr/>
            <p:nvPr/>
          </p:nvSpPr>
          <p:spPr>
            <a:xfrm>
              <a:off x="561960" y="6431040"/>
              <a:ext cx="189000" cy="1875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CustomShape 70"/>
            <p:cNvSpPr/>
            <p:nvPr/>
          </p:nvSpPr>
          <p:spPr>
            <a:xfrm>
              <a:off x="642960" y="6610320"/>
              <a:ext cx="22320" cy="24156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CustomShape 71"/>
            <p:cNvSpPr/>
            <p:nvPr/>
          </p:nvSpPr>
          <p:spPr>
            <a:xfrm>
              <a:off x="76320" y="6431040"/>
              <a:ext cx="189000" cy="1875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CustomShape 72"/>
            <p:cNvSpPr/>
            <p:nvPr/>
          </p:nvSpPr>
          <p:spPr>
            <a:xfrm>
              <a:off x="0" y="5978520"/>
              <a:ext cx="189000" cy="46044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CustomShape 73"/>
            <p:cNvSpPr/>
            <p:nvPr/>
          </p:nvSpPr>
          <p:spPr>
            <a:xfrm>
              <a:off x="1014480" y="1801800"/>
              <a:ext cx="212760" cy="75420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74"/>
            <p:cNvSpPr/>
            <p:nvPr/>
          </p:nvSpPr>
          <p:spPr>
            <a:xfrm>
              <a:off x="938160" y="2548080"/>
              <a:ext cx="165240" cy="15876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CustomShape 75"/>
            <p:cNvSpPr/>
            <p:nvPr/>
          </p:nvSpPr>
          <p:spPr>
            <a:xfrm>
              <a:off x="595440" y="4680"/>
              <a:ext cx="636840" cy="402444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CustomShape 76"/>
            <p:cNvSpPr/>
            <p:nvPr/>
          </p:nvSpPr>
          <p:spPr>
            <a:xfrm>
              <a:off x="1224000" y="1382760"/>
              <a:ext cx="141480" cy="47484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77"/>
            <p:cNvSpPr/>
            <p:nvPr/>
          </p:nvSpPr>
          <p:spPr>
            <a:xfrm>
              <a:off x="1300320" y="1849320"/>
              <a:ext cx="108000" cy="10656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78"/>
            <p:cNvSpPr/>
            <p:nvPr/>
          </p:nvSpPr>
          <p:spPr>
            <a:xfrm>
              <a:off x="281160" y="3417840"/>
              <a:ext cx="141480" cy="47340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CustomShape 79"/>
            <p:cNvSpPr/>
            <p:nvPr/>
          </p:nvSpPr>
          <p:spPr>
            <a:xfrm>
              <a:off x="237960" y="3882960"/>
              <a:ext cx="108000" cy="10800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CustomShape 80"/>
            <p:cNvSpPr/>
            <p:nvPr/>
          </p:nvSpPr>
          <p:spPr>
            <a:xfrm>
              <a:off x="4680" y="2166840"/>
              <a:ext cx="113040" cy="45108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CustomShape 81"/>
            <p:cNvSpPr/>
            <p:nvPr/>
          </p:nvSpPr>
          <p:spPr>
            <a:xfrm>
              <a:off x="52560" y="2066760"/>
              <a:ext cx="108000" cy="10800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CustomShape 82"/>
            <p:cNvSpPr/>
            <p:nvPr/>
          </p:nvSpPr>
          <p:spPr>
            <a:xfrm>
              <a:off x="1228680" y="4662360"/>
              <a:ext cx="22320" cy="217980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83"/>
            <p:cNvSpPr/>
            <p:nvPr/>
          </p:nvSpPr>
          <p:spPr>
            <a:xfrm>
              <a:off x="1319040" y="5041800"/>
              <a:ext cx="370080" cy="180036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CustomShape 84"/>
            <p:cNvSpPr/>
            <p:nvPr/>
          </p:nvSpPr>
          <p:spPr>
            <a:xfrm>
              <a:off x="1147680" y="448164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CustomShape 85"/>
            <p:cNvSpPr/>
            <p:nvPr/>
          </p:nvSpPr>
          <p:spPr>
            <a:xfrm>
              <a:off x="819000" y="3983040"/>
              <a:ext cx="346320" cy="285912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CustomShape 86"/>
            <p:cNvSpPr/>
            <p:nvPr/>
          </p:nvSpPr>
          <p:spPr>
            <a:xfrm>
              <a:off x="728640" y="380700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CustomShape 87"/>
            <p:cNvSpPr/>
            <p:nvPr/>
          </p:nvSpPr>
          <p:spPr>
            <a:xfrm>
              <a:off x="1623960" y="4867200"/>
              <a:ext cx="189000" cy="1875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88"/>
            <p:cNvSpPr/>
            <p:nvPr/>
          </p:nvSpPr>
          <p:spPr>
            <a:xfrm>
              <a:off x="1405080" y="5423040"/>
              <a:ext cx="370080" cy="142416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CustomShape 89"/>
            <p:cNvSpPr/>
            <p:nvPr/>
          </p:nvSpPr>
          <p:spPr>
            <a:xfrm>
              <a:off x="1666800" y="5945040"/>
              <a:ext cx="150840" cy="91152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CustomShape 90"/>
            <p:cNvSpPr/>
            <p:nvPr/>
          </p:nvSpPr>
          <p:spPr>
            <a:xfrm>
              <a:off x="1709640" y="524664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CustomShape 91"/>
            <p:cNvSpPr/>
            <p:nvPr/>
          </p:nvSpPr>
          <p:spPr>
            <a:xfrm>
              <a:off x="1709640" y="5764320"/>
              <a:ext cx="189000" cy="1890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CustomShape 92"/>
            <p:cNvSpPr/>
            <p:nvPr/>
          </p:nvSpPr>
          <p:spPr>
            <a:xfrm>
              <a:off x="1766880" y="6330960"/>
              <a:ext cx="417600" cy="52560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CustomShape 93"/>
            <p:cNvSpPr/>
            <p:nvPr/>
          </p:nvSpPr>
          <p:spPr>
            <a:xfrm>
              <a:off x="2147760" y="6221520"/>
              <a:ext cx="155880" cy="14616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CustomShape 94"/>
            <p:cNvSpPr/>
            <p:nvPr/>
          </p:nvSpPr>
          <p:spPr>
            <a:xfrm>
              <a:off x="504720" y="9360"/>
              <a:ext cx="231840" cy="510228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CustomShape 95"/>
            <p:cNvSpPr/>
            <p:nvPr/>
          </p:nvSpPr>
          <p:spPr>
            <a:xfrm>
              <a:off x="633240" y="5103720"/>
              <a:ext cx="184320" cy="18432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5" name="PlaceHolder 9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66" name="PlaceHolder 9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dl.acm.org/doi/abs/10.1145/2641580.2641613?casa_token=e_fCsoOrhPEAAAAA:FN-_bAfocmvKLtpJq3GdtihAjahDEC-3t3cOiPjot4ColH73iQFd5YopdP76TFLEjHHdWJlrAL6dgHo" TargetMode="External"/><Relationship Id="rId2" Type="http://schemas.openxmlformats.org/officeDocument/2006/relationships/hyperlink" Target="https://dl.acm.org/doi/abs/10.1145/2641580.2641613?casa_token=e_fCsoOrhPEAAAAA:FN-_bAfocmvKLtpJq3GdtihAjahDEC-3t3cOiPjot4ColH73iQFd5YopdP76TFLEjHHdWJlrAL6dgHo" TargetMode="External"/><Relationship Id="rId3" Type="http://schemas.openxmlformats.org/officeDocument/2006/relationships/hyperlink" Target="https://dl.acm.org/doi/abs/10.1145/2641580.2641613?casa_token=e_fCsoOrhPEAAAAA:FN-_bAfocmvKLtpJq3GdtihAjahDEC-3t3cOiPjot4ColH73iQFd5YopdP76TFLEjHHdWJlrAL6dgHo" TargetMode="External"/><Relationship Id="rId4" Type="http://schemas.openxmlformats.org/officeDocument/2006/relationships/hyperlink" Target="https://dl.acm.org/doi/abs/10.1145/2641580.2641613?casa_token=e_fCsoOrhPEAAAAA:FN-_bAfocmvKLtpJq3GdtihAjahDEC-3t3cOiPjot4ColH73iQFd5YopdP76TFLEjHHdWJlrAL6dgHo" TargetMode="External"/><Relationship Id="rId5" Type="http://schemas.openxmlformats.org/officeDocument/2006/relationships/hyperlink" Target="https://dl.acm.org/doi/abs/10.1145/2641580.2641613?casa_token=e_fCsoOrhPEAAAAA:FN-_bAfocmvKLtpJq3GdtihAjahDEC-3t3cOiPjot4ColH73iQFd5YopdP76TFLEjHHdWJlrAL6dgHo" TargetMode="External"/><Relationship Id="rId6" Type="http://schemas.openxmlformats.org/officeDocument/2006/relationships/hyperlink" Target="https://dl.acm.org/doi/abs/10.1145/2641580.2641613?casa_token=e_fCsoOrhPEAAAAA:FN-_bAfocmvKLtpJq3GdtihAjahDEC-3t3cOiPjot4ColH73iQFd5YopdP76TFLEjHHdWJlrAL6dgHo" TargetMode="External"/><Relationship Id="rId7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github.com/MarcosCordeiro/mestrado-wiki-vs-bot" TargetMode="Externa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1728000" y="3877200"/>
            <a:ext cx="8790120" cy="23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en-GB" sz="48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Bots vs Wikipedia</a:t>
            </a:r>
            <a:endParaRPr b="0" lang="pt-BR" sz="48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pt-BR" sz="48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GB" sz="48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Marcos Cordeiro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404" name="Picture 4" descr=""/>
          <p:cNvPicPr/>
          <p:nvPr/>
        </p:nvPicPr>
        <p:blipFill>
          <a:blip r:embed="rId1"/>
          <a:stretch/>
        </p:blipFill>
        <p:spPr>
          <a:xfrm>
            <a:off x="6235200" y="1549440"/>
            <a:ext cx="2386080" cy="2386080"/>
          </a:xfrm>
          <a:prstGeom prst="rect">
            <a:avLst/>
          </a:prstGeom>
          <a:ln>
            <a:noFill/>
          </a:ln>
        </p:spPr>
      </p:pic>
      <p:pic>
        <p:nvPicPr>
          <p:cNvPr id="405" name="Picture 6" descr=""/>
          <p:cNvPicPr/>
          <p:nvPr/>
        </p:nvPicPr>
        <p:blipFill>
          <a:blip r:embed="rId2"/>
          <a:stretch/>
        </p:blipFill>
        <p:spPr>
          <a:xfrm>
            <a:off x="2957040" y="1497600"/>
            <a:ext cx="2538720" cy="2538720"/>
          </a:xfrm>
          <a:prstGeom prst="rect">
            <a:avLst/>
          </a:prstGeom>
          <a:ln>
            <a:noFill/>
          </a:ln>
        </p:spPr>
      </p:pic>
      <p:sp>
        <p:nvSpPr>
          <p:cNvPr id="406" name="CustomShape 2"/>
          <p:cNvSpPr/>
          <p:nvPr/>
        </p:nvSpPr>
        <p:spPr>
          <a:xfrm>
            <a:off x="5236560" y="2105640"/>
            <a:ext cx="876600" cy="13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ffffff"/>
                </a:solidFill>
                <a:latin typeface="Bauer"/>
                <a:ea typeface="DejaVu Sans"/>
              </a:rPr>
              <a:t>X</a:t>
            </a:r>
            <a:endParaRPr b="0" lang="pt-BR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1143000" y="0"/>
            <a:ext cx="9904680" cy="14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Registros após tratamentos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1143000" y="1296000"/>
            <a:ext cx="9904680" cy="35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131072 registros após o tratamento dos dados</a:t>
            </a:r>
            <a:endParaRPr b="0" lang="pt-BR" sz="2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8782 registros alterados por bots</a:t>
            </a:r>
            <a:endParaRPr b="0" lang="pt-BR" sz="2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122290 registros que não foram alterados por bots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428" name="" descr=""/>
          <p:cNvPicPr/>
          <p:nvPr/>
        </p:nvPicPr>
        <p:blipFill>
          <a:blip r:embed="rId1"/>
          <a:stretch/>
        </p:blipFill>
        <p:spPr>
          <a:xfrm>
            <a:off x="4089600" y="3168000"/>
            <a:ext cx="3470040" cy="349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" descr=""/>
          <p:cNvPicPr/>
          <p:nvPr/>
        </p:nvPicPr>
        <p:blipFill>
          <a:blip r:embed="rId1"/>
          <a:stretch/>
        </p:blipFill>
        <p:spPr>
          <a:xfrm>
            <a:off x="3816000" y="1728000"/>
            <a:ext cx="4071960" cy="4471200"/>
          </a:xfrm>
          <a:prstGeom prst="rect">
            <a:avLst/>
          </a:prstGeom>
          <a:ln>
            <a:noFill/>
          </a:ln>
        </p:spPr>
      </p:pic>
      <p:sp>
        <p:nvSpPr>
          <p:cNvPr id="430" name="CustomShape 1"/>
          <p:cNvSpPr/>
          <p:nvPr/>
        </p:nvSpPr>
        <p:spPr>
          <a:xfrm>
            <a:off x="1143000" y="0"/>
            <a:ext cx="9904680" cy="14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Top 10 palavras mais frequentes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432000" y="0"/>
            <a:ext cx="9904680" cy="14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Dendograma top 100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432" name="" descr=""/>
          <p:cNvPicPr/>
          <p:nvPr/>
        </p:nvPicPr>
        <p:blipFill>
          <a:blip r:embed="rId1"/>
          <a:stretch/>
        </p:blipFill>
        <p:spPr>
          <a:xfrm>
            <a:off x="6881040" y="0"/>
            <a:ext cx="5142600" cy="6857280"/>
          </a:xfrm>
          <a:prstGeom prst="rect">
            <a:avLst/>
          </a:prstGeom>
          <a:ln>
            <a:noFill/>
          </a:ln>
        </p:spPr>
      </p:pic>
      <p:pic>
        <p:nvPicPr>
          <p:cNvPr id="433" name="" descr=""/>
          <p:cNvPicPr/>
          <p:nvPr/>
        </p:nvPicPr>
        <p:blipFill>
          <a:blip r:embed="rId2"/>
          <a:stretch/>
        </p:blipFill>
        <p:spPr>
          <a:xfrm>
            <a:off x="288000" y="4320000"/>
            <a:ext cx="6189120" cy="2003040"/>
          </a:xfrm>
          <a:prstGeom prst="rect">
            <a:avLst/>
          </a:prstGeom>
          <a:ln>
            <a:noFill/>
          </a:ln>
        </p:spPr>
      </p:pic>
      <p:sp>
        <p:nvSpPr>
          <p:cNvPr id="434" name="CustomShape 2"/>
          <p:cNvSpPr/>
          <p:nvPr/>
        </p:nvSpPr>
        <p:spPr>
          <a:xfrm>
            <a:off x="606960" y="1512000"/>
            <a:ext cx="9904680" cy="35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Scipy.cluster.hierarchy</a:t>
            </a:r>
            <a:endParaRPr b="0" lang="pt-BR" sz="2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Sklearn - cosine_similarity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" descr=""/>
          <p:cNvPicPr/>
          <p:nvPr/>
        </p:nvPicPr>
        <p:blipFill>
          <a:blip r:embed="rId1"/>
          <a:stretch/>
        </p:blipFill>
        <p:spPr>
          <a:xfrm>
            <a:off x="5328000" y="67320"/>
            <a:ext cx="6790320" cy="6790320"/>
          </a:xfrm>
          <a:prstGeom prst="rect">
            <a:avLst/>
          </a:prstGeom>
          <a:ln>
            <a:noFill/>
          </a:ln>
        </p:spPr>
      </p:pic>
      <p:sp>
        <p:nvSpPr>
          <p:cNvPr id="436" name="CustomShape 1"/>
          <p:cNvSpPr/>
          <p:nvPr/>
        </p:nvSpPr>
        <p:spPr>
          <a:xfrm>
            <a:off x="432000" y="0"/>
            <a:ext cx="9904680" cy="14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Word cloud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" descr=""/>
          <p:cNvPicPr/>
          <p:nvPr/>
        </p:nvPicPr>
        <p:blipFill>
          <a:blip r:embed="rId1"/>
          <a:stretch/>
        </p:blipFill>
        <p:spPr>
          <a:xfrm>
            <a:off x="216000" y="1800000"/>
            <a:ext cx="3337200" cy="3588840"/>
          </a:xfrm>
          <a:prstGeom prst="rect">
            <a:avLst/>
          </a:prstGeom>
          <a:ln>
            <a:noFill/>
          </a:ln>
        </p:spPr>
      </p:pic>
      <p:pic>
        <p:nvPicPr>
          <p:cNvPr id="438" name="" descr=""/>
          <p:cNvPicPr/>
          <p:nvPr/>
        </p:nvPicPr>
        <p:blipFill>
          <a:blip r:embed="rId2"/>
          <a:stretch/>
        </p:blipFill>
        <p:spPr>
          <a:xfrm>
            <a:off x="3759480" y="1512000"/>
            <a:ext cx="7976160" cy="4967640"/>
          </a:xfrm>
          <a:prstGeom prst="rect">
            <a:avLst/>
          </a:prstGeom>
          <a:ln>
            <a:noFill/>
          </a:ln>
        </p:spPr>
      </p:pic>
      <p:sp>
        <p:nvSpPr>
          <p:cNvPr id="439" name="CustomShape 1"/>
          <p:cNvSpPr/>
          <p:nvPr/>
        </p:nvSpPr>
        <p:spPr>
          <a:xfrm>
            <a:off x="432000" y="0"/>
            <a:ext cx="9904680" cy="14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Top 10 alterações por bots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" descr=""/>
          <p:cNvPicPr/>
          <p:nvPr/>
        </p:nvPicPr>
        <p:blipFill>
          <a:blip r:embed="rId1"/>
          <a:stretch/>
        </p:blipFill>
        <p:spPr>
          <a:xfrm>
            <a:off x="216000" y="2016000"/>
            <a:ext cx="3836880" cy="4082760"/>
          </a:xfrm>
          <a:prstGeom prst="rect">
            <a:avLst/>
          </a:prstGeom>
          <a:ln>
            <a:noFill/>
          </a:ln>
        </p:spPr>
      </p:pic>
      <p:pic>
        <p:nvPicPr>
          <p:cNvPr id="441" name="" descr=""/>
          <p:cNvPicPr/>
          <p:nvPr/>
        </p:nvPicPr>
        <p:blipFill>
          <a:blip r:embed="rId2"/>
          <a:stretch/>
        </p:blipFill>
        <p:spPr>
          <a:xfrm>
            <a:off x="4320000" y="1512000"/>
            <a:ext cx="7622280" cy="4751640"/>
          </a:xfrm>
          <a:prstGeom prst="rect">
            <a:avLst/>
          </a:prstGeom>
          <a:ln>
            <a:noFill/>
          </a:ln>
        </p:spPr>
      </p:pic>
      <p:sp>
        <p:nvSpPr>
          <p:cNvPr id="442" name="CustomShape 1"/>
          <p:cNvSpPr/>
          <p:nvPr/>
        </p:nvSpPr>
        <p:spPr>
          <a:xfrm>
            <a:off x="432000" y="0"/>
            <a:ext cx="9904680" cy="14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Top 10 não alterados por bots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1141560" y="618480"/>
            <a:ext cx="9904680" cy="14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Análise utilizadas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44" name="CustomShape 2"/>
          <p:cNvSpPr/>
          <p:nvPr/>
        </p:nvSpPr>
        <p:spPr>
          <a:xfrm>
            <a:off x="1141560" y="2249640"/>
            <a:ext cx="9904680" cy="35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Análises de grupos</a:t>
            </a:r>
            <a:endParaRPr b="0" lang="pt-BR" sz="2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Python</a:t>
            </a:r>
            <a:endParaRPr b="0" lang="pt-BR" sz="2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200" spc="-1" strike="noStrike">
                <a:solidFill>
                  <a:srgbClr val="ffffff"/>
                </a:solidFill>
                <a:latin typeface="Tw Cen MT"/>
                <a:ea typeface="DejaVu Sans"/>
              </a:rPr>
              <a:t>Biblioteca</a:t>
            </a:r>
            <a:r>
              <a:rPr b="0" lang="en-GB" sz="1800" spc="-1" strike="noStrike">
                <a:solidFill>
                  <a:srgbClr val="ffffff"/>
                </a:solidFill>
                <a:latin typeface="Tw Cen MT"/>
                <a:ea typeface="DejaVu Sans"/>
              </a:rPr>
              <a:t> 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Sklearn.cluster</a:t>
            </a:r>
            <a:endParaRPr b="0" lang="pt-BR" sz="2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K-Médias </a:t>
            </a:r>
            <a:endParaRPr b="0" lang="pt-BR" sz="2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DBSCAN 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445" name="Picture 4" descr=""/>
          <p:cNvPicPr/>
          <p:nvPr/>
        </p:nvPicPr>
        <p:blipFill>
          <a:blip r:embed="rId1"/>
          <a:stretch/>
        </p:blipFill>
        <p:spPr>
          <a:xfrm>
            <a:off x="6095880" y="1452240"/>
            <a:ext cx="4613400" cy="496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" descr=""/>
          <p:cNvPicPr/>
          <p:nvPr/>
        </p:nvPicPr>
        <p:blipFill>
          <a:blip r:embed="rId1"/>
          <a:stretch/>
        </p:blipFill>
        <p:spPr>
          <a:xfrm>
            <a:off x="133200" y="1512000"/>
            <a:ext cx="5410440" cy="5218200"/>
          </a:xfrm>
          <a:prstGeom prst="rect">
            <a:avLst/>
          </a:prstGeom>
          <a:ln>
            <a:noFill/>
          </a:ln>
        </p:spPr>
      </p:pic>
      <p:sp>
        <p:nvSpPr>
          <p:cNvPr id="447" name="CustomShape 1"/>
          <p:cNvSpPr/>
          <p:nvPr/>
        </p:nvSpPr>
        <p:spPr>
          <a:xfrm>
            <a:off x="432000" y="0"/>
            <a:ext cx="9904680" cy="14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Kmeans - Calculo de distância - silhueta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1254960" y="995400"/>
            <a:ext cx="2416680" cy="58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Bots = False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449" name="" descr=""/>
          <p:cNvPicPr/>
          <p:nvPr/>
        </p:nvPicPr>
        <p:blipFill>
          <a:blip r:embed="rId2"/>
          <a:stretch/>
        </p:blipFill>
        <p:spPr>
          <a:xfrm>
            <a:off x="6228000" y="1477440"/>
            <a:ext cx="5795640" cy="5292360"/>
          </a:xfrm>
          <a:prstGeom prst="rect">
            <a:avLst/>
          </a:prstGeom>
          <a:ln>
            <a:noFill/>
          </a:ln>
        </p:spPr>
      </p:pic>
      <p:sp>
        <p:nvSpPr>
          <p:cNvPr id="450" name="CustomShape 3"/>
          <p:cNvSpPr/>
          <p:nvPr/>
        </p:nvSpPr>
        <p:spPr>
          <a:xfrm>
            <a:off x="8238960" y="936000"/>
            <a:ext cx="2416680" cy="58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Bots = True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432000" y="0"/>
            <a:ext cx="9904680" cy="12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Kmeans - Calculo de distância - cotovelo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452" name="" descr=""/>
          <p:cNvPicPr/>
          <p:nvPr/>
        </p:nvPicPr>
        <p:blipFill>
          <a:blip r:embed="rId1"/>
          <a:stretch/>
        </p:blipFill>
        <p:spPr>
          <a:xfrm>
            <a:off x="275760" y="2232000"/>
            <a:ext cx="5627880" cy="3673800"/>
          </a:xfrm>
          <a:prstGeom prst="rect">
            <a:avLst/>
          </a:prstGeom>
          <a:ln>
            <a:noFill/>
          </a:ln>
        </p:spPr>
      </p:pic>
      <p:sp>
        <p:nvSpPr>
          <p:cNvPr id="453" name="CustomShape 2"/>
          <p:cNvSpPr/>
          <p:nvPr/>
        </p:nvSpPr>
        <p:spPr>
          <a:xfrm>
            <a:off x="1800000" y="1499400"/>
            <a:ext cx="2416680" cy="58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Bots = False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454" name="CustomShape 3"/>
          <p:cNvSpPr/>
          <p:nvPr/>
        </p:nvSpPr>
        <p:spPr>
          <a:xfrm>
            <a:off x="8094960" y="1512000"/>
            <a:ext cx="2416680" cy="58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Bots = True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455" name="" descr=""/>
          <p:cNvPicPr/>
          <p:nvPr/>
        </p:nvPicPr>
        <p:blipFill>
          <a:blip r:embed="rId2"/>
          <a:stretch/>
        </p:blipFill>
        <p:spPr>
          <a:xfrm>
            <a:off x="6296040" y="2232000"/>
            <a:ext cx="5712840" cy="367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" descr=""/>
          <p:cNvPicPr/>
          <p:nvPr/>
        </p:nvPicPr>
        <p:blipFill>
          <a:blip r:embed="rId1"/>
          <a:stretch/>
        </p:blipFill>
        <p:spPr>
          <a:xfrm>
            <a:off x="1300320" y="1296000"/>
            <a:ext cx="9451440" cy="5183640"/>
          </a:xfrm>
          <a:prstGeom prst="rect">
            <a:avLst/>
          </a:prstGeom>
          <a:ln>
            <a:noFill/>
          </a:ln>
        </p:spPr>
      </p:pic>
      <p:sp>
        <p:nvSpPr>
          <p:cNvPr id="457" name="CustomShape 1"/>
          <p:cNvSpPr/>
          <p:nvPr/>
        </p:nvSpPr>
        <p:spPr>
          <a:xfrm>
            <a:off x="432000" y="0"/>
            <a:ext cx="9904680" cy="12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Kmeans – clusters – Bot = false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1141560" y="618480"/>
            <a:ext cx="9904680" cy="14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Problema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08" name="CustomShape 2"/>
          <p:cNvSpPr/>
          <p:nvPr/>
        </p:nvSpPr>
        <p:spPr>
          <a:xfrm>
            <a:off x="969120" y="4981320"/>
            <a:ext cx="1022940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4000"/>
          </a:bodyPr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Referência: </a:t>
            </a:r>
            <a:r>
              <a:rPr b="1" i="1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"</a:t>
            </a:r>
            <a:r>
              <a:rPr b="1" i="1" lang="en-GB" sz="2400" spc="-1" strike="noStrike" u="sng">
                <a:solidFill>
                  <a:srgbClr val="22ffff"/>
                </a:solidFill>
                <a:uFillTx/>
                <a:latin typeface="Tw Cen MT"/>
                <a:ea typeface="DejaVu Sans"/>
                <a:hlinkClick r:id="rId1"/>
              </a:rPr>
              <a:t>Bots vs. </a:t>
            </a:r>
            <a:r>
              <a:rPr b="1" i="1" lang="en-GB" sz="2400" spc="-1" strike="noStrike" u="sng">
                <a:solidFill>
                  <a:srgbClr val="22ffff"/>
                </a:solidFill>
                <a:uFillTx/>
                <a:latin typeface="Tw Cen MT"/>
                <a:ea typeface="DejaVu Sans"/>
                <a:hlinkClick r:id="rId2"/>
              </a:rPr>
              <a:t>Wikipedians</a:t>
            </a:r>
            <a:r>
              <a:rPr b="1" i="1" lang="en-GB" sz="2400" spc="-1" strike="noStrike" u="sng">
                <a:solidFill>
                  <a:srgbClr val="22ffff"/>
                </a:solidFill>
                <a:uFillTx/>
                <a:latin typeface="Tw Cen MT"/>
                <a:ea typeface="DejaVu Sans"/>
                <a:hlinkClick r:id="rId3"/>
              </a:rPr>
              <a:t>, </a:t>
            </a:r>
            <a:r>
              <a:rPr b="1" i="1" lang="en-GB" sz="2400" spc="-1" strike="noStrike" u="sng">
                <a:solidFill>
                  <a:srgbClr val="22ffff"/>
                </a:solidFill>
                <a:uFillTx/>
                <a:latin typeface="Tw Cen MT"/>
                <a:ea typeface="DejaVu Sans"/>
                <a:hlinkClick r:id="rId4"/>
              </a:rPr>
              <a:t>Anons</a:t>
            </a:r>
            <a:r>
              <a:rPr b="1" i="1" lang="en-GB" sz="2400" spc="-1" strike="noStrike" u="sng">
                <a:solidFill>
                  <a:srgbClr val="22ffff"/>
                </a:solidFill>
                <a:uFillTx/>
                <a:latin typeface="Tw Cen MT"/>
                <a:ea typeface="DejaVu Sans"/>
                <a:hlinkClick r:id="rId5"/>
              </a:rPr>
              <a:t> vs. Logged-Ins (Redux): A Global Study of Edit Activity on Wikipedia and </a:t>
            </a:r>
            <a:r>
              <a:rPr b="1" i="1" lang="en-GB" sz="2400" spc="-1" strike="noStrike" u="sng">
                <a:solidFill>
                  <a:srgbClr val="22ffff"/>
                </a:solidFill>
                <a:uFillTx/>
                <a:latin typeface="Tw Cen MT"/>
                <a:ea typeface="DejaVu Sans"/>
                <a:hlinkClick r:id="rId6"/>
              </a:rPr>
              <a:t>Wikidata</a:t>
            </a:r>
            <a:r>
              <a:rPr b="1" i="1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"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409" name="CustomShape 3"/>
          <p:cNvSpPr/>
          <p:nvPr/>
        </p:nvSpPr>
        <p:spPr>
          <a:xfrm>
            <a:off x="1293840" y="2401920"/>
            <a:ext cx="9904680" cy="178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Influência dos bots em alterações de artigos da Wikipedia</a:t>
            </a:r>
            <a:endParaRPr b="0" lang="pt-BR" sz="2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Temas mais alterados?</a:t>
            </a:r>
            <a:endParaRPr b="0" lang="pt-BR" sz="2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Quantidade de alterações por bots vs usuários comuns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432000" y="0"/>
            <a:ext cx="9904680" cy="12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Kmeans – clusters – Bot = true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459" name="" descr=""/>
          <p:cNvPicPr/>
          <p:nvPr/>
        </p:nvPicPr>
        <p:blipFill>
          <a:blip r:embed="rId1"/>
          <a:stretch/>
        </p:blipFill>
        <p:spPr>
          <a:xfrm>
            <a:off x="1224000" y="1281960"/>
            <a:ext cx="9360000" cy="5197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" descr=""/>
          <p:cNvPicPr/>
          <p:nvPr/>
        </p:nvPicPr>
        <p:blipFill>
          <a:blip r:embed="rId1"/>
          <a:stretch/>
        </p:blipFill>
        <p:spPr>
          <a:xfrm>
            <a:off x="5256000" y="49320"/>
            <a:ext cx="6839640" cy="6646320"/>
          </a:xfrm>
          <a:prstGeom prst="rect">
            <a:avLst/>
          </a:prstGeom>
          <a:ln>
            <a:noFill/>
          </a:ln>
        </p:spPr>
      </p:pic>
      <p:sp>
        <p:nvSpPr>
          <p:cNvPr id="461" name="CustomShape 1"/>
          <p:cNvSpPr/>
          <p:nvPr/>
        </p:nvSpPr>
        <p:spPr>
          <a:xfrm>
            <a:off x="144000" y="0"/>
            <a:ext cx="9904680" cy="12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Dbscan – bot = true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462" name="" descr=""/>
          <p:cNvPicPr/>
          <p:nvPr/>
        </p:nvPicPr>
        <p:blipFill>
          <a:blip r:embed="rId2"/>
          <a:stretch/>
        </p:blipFill>
        <p:spPr>
          <a:xfrm>
            <a:off x="144000" y="1136520"/>
            <a:ext cx="4984200" cy="555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" descr=""/>
          <p:cNvPicPr/>
          <p:nvPr/>
        </p:nvPicPr>
        <p:blipFill>
          <a:blip r:embed="rId1"/>
          <a:stretch/>
        </p:blipFill>
        <p:spPr>
          <a:xfrm>
            <a:off x="1584000" y="1368000"/>
            <a:ext cx="9407520" cy="5291280"/>
          </a:xfrm>
          <a:prstGeom prst="rect">
            <a:avLst/>
          </a:prstGeom>
          <a:ln>
            <a:noFill/>
          </a:ln>
        </p:spPr>
      </p:pic>
      <p:sp>
        <p:nvSpPr>
          <p:cNvPr id="464" name="CustomShape 1"/>
          <p:cNvSpPr/>
          <p:nvPr/>
        </p:nvSpPr>
        <p:spPr>
          <a:xfrm>
            <a:off x="3096000" y="72000"/>
            <a:ext cx="9904680" cy="12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Dbscan – bot = False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894960" y="360000"/>
            <a:ext cx="9904680" cy="12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conclusões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466" name="CustomShape 2"/>
          <p:cNvSpPr/>
          <p:nvPr/>
        </p:nvSpPr>
        <p:spPr>
          <a:xfrm>
            <a:off x="1182960" y="1571400"/>
            <a:ext cx="9904680" cy="35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Os dados tem uma grande variedade de informações sem relações</a:t>
            </a:r>
            <a:endParaRPr b="0" lang="pt-BR" sz="2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Muitos grupos</a:t>
            </a:r>
            <a:endParaRPr b="0" lang="pt-BR" sz="2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As análises de clusters mostraram uma dispersão muito grande</a:t>
            </a:r>
            <a:endParaRPr b="0" lang="pt-BR" sz="2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Análises de frequência dos dados foram mais conclusívas para obter informações</a:t>
            </a:r>
            <a:endParaRPr b="0" lang="pt-BR" sz="2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Bots estão alterando mais informações sobre COVID19</a:t>
            </a:r>
            <a:endParaRPr b="0" lang="pt-BR" sz="2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Pessoas estão alterando mais informações sobre futebol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360000" y="5980680"/>
            <a:ext cx="1166364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 u="sng">
                <a:solidFill>
                  <a:srgbClr val="22ffff"/>
                </a:solidFill>
                <a:uFillTx/>
                <a:latin typeface="Arial"/>
                <a:hlinkClick r:id="rId1"/>
              </a:rPr>
              <a:t>https://github.com/MarcosCordeiro/mestrado-wiki-vs-bot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468" name="" descr=""/>
          <p:cNvPicPr/>
          <p:nvPr/>
        </p:nvPicPr>
        <p:blipFill>
          <a:blip r:embed="rId2"/>
          <a:stretch/>
        </p:blipFill>
        <p:spPr>
          <a:xfrm>
            <a:off x="576000" y="288000"/>
            <a:ext cx="10487520" cy="3417120"/>
          </a:xfrm>
          <a:prstGeom prst="rect">
            <a:avLst/>
          </a:prstGeom>
          <a:ln>
            <a:noFill/>
          </a:ln>
        </p:spPr>
      </p:pic>
      <p:pic>
        <p:nvPicPr>
          <p:cNvPr id="469" name="" descr=""/>
          <p:cNvPicPr/>
          <p:nvPr/>
        </p:nvPicPr>
        <p:blipFill>
          <a:blip r:embed="rId3"/>
          <a:stretch/>
        </p:blipFill>
        <p:spPr>
          <a:xfrm>
            <a:off x="4938840" y="3168720"/>
            <a:ext cx="2760840" cy="2811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1141560" y="618480"/>
            <a:ext cx="9904680" cy="14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Referências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71" name="CustomShape 2"/>
          <p:cNvSpPr/>
          <p:nvPr/>
        </p:nvSpPr>
        <p:spPr>
          <a:xfrm>
            <a:off x="936000" y="1944000"/>
            <a:ext cx="9904680" cy="35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120000"/>
              </a:lnSpc>
              <a:spcBef>
                <a:spcPts val="17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  <a:ea typeface="DejaVu Sans"/>
              </a:rPr>
              <a:t>Thomas Steiner. 2014. Bots vs. Wikipedians, Anons vs. Logged-Ins (Redux)</a:t>
            </a:r>
            <a:endParaRPr b="0" lang="pt-BR" sz="15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7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  <a:ea typeface="DejaVu Sans"/>
              </a:rPr>
              <a:t>Merla, PrathyushaRani, and Yiheng Liang. "Data analysis using hadoop MapReduce environment." 2017 IEEE International Conference on Big Data (Big Data). IEEE, 2017.</a:t>
            </a:r>
            <a:endParaRPr b="0" lang="pt-BR" sz="15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7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  <a:ea typeface="DejaVu Sans"/>
              </a:rPr>
              <a:t>Rabiner, Lawrence R., Jay G. Wilpon, and Bling‐Hwang Juang. "A segmental k‐means training procedure for connected word recognition." AT&amp;T technical journal 65.3 (1986): 21-31.</a:t>
            </a:r>
            <a:endParaRPr b="0" lang="pt-BR" sz="15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7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  <a:ea typeface="DejaVu Sans"/>
              </a:rPr>
              <a:t>Rabiner, Lawrence R., Jay G. Wilpon, and Bling‐Hwang Juang. "A segmental k‐means training procedure for connected word recognition." AT&amp;T technical journal 65.3 (1986): 21-31.</a:t>
            </a:r>
            <a:endParaRPr b="0" lang="pt-BR" sz="15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7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  <a:ea typeface="DejaVu Sans"/>
              </a:rPr>
              <a:t>Cai, Yue, and Jin-Sheng Yuan. "Text clustering based on improved DBSCAN algorithm." Computer Engineering 12 (2011): 018.</a:t>
            </a:r>
            <a:endParaRPr b="0" lang="pt-BR" sz="15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7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  <a:ea typeface="DejaVu Sans"/>
              </a:rPr>
              <a:t>Cai, Yue, and Jin-Sheng Yuan. "Text clustering based on improved DBSCAN algorithm." Computer Engineering 12 (2011): 018.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  <a:ea typeface="DejaVu Sans"/>
              </a:rPr>
              <a:t>  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4032000" y="2808000"/>
            <a:ext cx="6622920" cy="14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1" lang="en-GB" sz="54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FIM</a:t>
            </a:r>
            <a:br/>
            <a:br/>
            <a:r>
              <a:rPr b="1" lang="en-GB" sz="54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Obrigado!!!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473" name="" descr=""/>
          <p:cNvPicPr/>
          <p:nvPr/>
        </p:nvPicPr>
        <p:blipFill>
          <a:blip r:embed="rId1"/>
          <a:stretch/>
        </p:blipFill>
        <p:spPr>
          <a:xfrm>
            <a:off x="754920" y="1152000"/>
            <a:ext cx="3780000" cy="487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1141560" y="618480"/>
            <a:ext cx="9904680" cy="14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1" name="" descr=""/>
          <p:cNvPicPr/>
          <p:nvPr/>
        </p:nvPicPr>
        <p:blipFill>
          <a:blip r:embed="rId1"/>
          <a:stretch/>
        </p:blipFill>
        <p:spPr>
          <a:xfrm>
            <a:off x="3240" y="0"/>
            <a:ext cx="1219140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1141560" y="618480"/>
            <a:ext cx="9904680" cy="14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Canvas do Processo Analítico (CPA)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41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1141560" y="618480"/>
            <a:ext cx="9904680" cy="14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Características dos dados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15" name="CustomShape 2"/>
          <p:cNvSpPr/>
          <p:nvPr/>
        </p:nvSpPr>
        <p:spPr>
          <a:xfrm>
            <a:off x="1141560" y="2249640"/>
            <a:ext cx="9904680" cy="35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166115 registros</a:t>
            </a:r>
            <a:endParaRPr b="0" lang="pt-BR" sz="2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Coletados entre os dias 03/03 e 15/05</a:t>
            </a:r>
            <a:endParaRPr b="0" lang="pt-BR" sz="2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Dados da Wikipedia em português</a:t>
            </a:r>
            <a:endParaRPr b="0" lang="pt-BR" sz="2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Origem são de dados semi-estruturados, recebidos à partir de um endpoint rest no formato JSON</a:t>
            </a:r>
            <a:endParaRPr b="0" lang="pt-BR" sz="2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Grande parte dos dados estão em formato texto</a:t>
            </a:r>
            <a:endParaRPr b="0" lang="pt-BR" sz="2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Serão armazenados em arquivo CSV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1143000" y="0"/>
            <a:ext cx="9904680" cy="14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Características dos dados</a:t>
            </a:r>
            <a:endParaRPr b="0" lang="pt-BR" sz="3600" spc="-1" strike="noStrike">
              <a:latin typeface="Arial"/>
            </a:endParaRPr>
          </a:p>
        </p:txBody>
      </p:sp>
      <p:graphicFrame>
        <p:nvGraphicFramePr>
          <p:cNvPr id="417" name="Table 2"/>
          <p:cNvGraphicFramePr/>
          <p:nvPr/>
        </p:nvGraphicFramePr>
        <p:xfrm>
          <a:off x="2848680" y="2447640"/>
          <a:ext cx="6936120" cy="2705040"/>
        </p:xfrm>
        <a:graphic>
          <a:graphicData uri="http://schemas.openxmlformats.org/drawingml/2006/table">
            <a:tbl>
              <a:tblPr/>
              <a:tblGrid>
                <a:gridCol w="1315800"/>
                <a:gridCol w="929520"/>
                <a:gridCol w="4691160"/>
              </a:tblGrid>
              <a:tr h="300600"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Campo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Tipo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Descrição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id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ID único que identifica o evento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uri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URI única que identifica o evento ou entidade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dt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Data do evento no formato ISO-8601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domain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Domínio do evento ou entidade a qual pertence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title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Título da página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user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Usuário que efetuou a alteração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bot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Boolean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Identifica se é um bot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server_url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URL canonica do servidor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</a:tbl>
          </a:graphicData>
        </a:graphic>
      </p:graphicFrame>
      <p:sp>
        <p:nvSpPr>
          <p:cNvPr id="418" name="CustomShape 3"/>
          <p:cNvSpPr/>
          <p:nvPr/>
        </p:nvSpPr>
        <p:spPr>
          <a:xfrm>
            <a:off x="2520360" y="1778400"/>
            <a:ext cx="35542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Tw Cen MT"/>
                <a:ea typeface="DejaVu Sans"/>
              </a:rPr>
              <a:t>Dados principais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1143000" y="0"/>
            <a:ext cx="9904680" cy="14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Preparação dos textos – título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1152000" y="1477440"/>
            <a:ext cx="9904680" cy="35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Removidos objetos com títulos nulos</a:t>
            </a:r>
            <a:endParaRPr b="0" lang="pt-BR" sz="2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Remoção de registros duplicados</a:t>
            </a:r>
            <a:endParaRPr b="0" lang="pt-BR" sz="2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Remoção de caracteres especiais</a:t>
            </a:r>
            <a:endParaRPr b="0" lang="pt-BR" sz="2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Padronizando títulos para mínusculo</a:t>
            </a:r>
            <a:endParaRPr b="0" lang="pt-BR" sz="2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Padronização de usuários nulos para valor global – ‘unkown’</a:t>
            </a:r>
            <a:endParaRPr b="0" lang="pt-BR" sz="2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Padronização de timestamps nulos para valor escolhido como data de 01/01/2020</a:t>
            </a:r>
            <a:endParaRPr b="0" lang="pt-BR" sz="2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Substituindo valores ausentes no campo bot pelo valor de maior frequência - False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1143000" y="0"/>
            <a:ext cx="9904680" cy="14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Preparação dos textos – título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1152000" y="1477440"/>
            <a:ext cx="9904680" cy="35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Narmalização com unicode </a:t>
            </a:r>
            <a:endParaRPr b="0" lang="pt-BR" sz="24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Remoção de stop words – NLTK</a:t>
            </a:r>
            <a:endParaRPr b="0" lang="pt-BR" sz="2400" spc="-1" strike="noStrike">
              <a:latin typeface="Arial"/>
            </a:endParaRPr>
          </a:p>
          <a:p>
            <a:pPr lvl="1" marL="432000" indent="-2156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Complemento do dicionário de stop words com palavras que estavam influênciando o resultado final.</a:t>
            </a:r>
            <a:endParaRPr b="0" lang="pt-BR" sz="2400" spc="-1" strike="noStrike">
              <a:latin typeface="Arial"/>
            </a:endParaRPr>
          </a:p>
          <a:p>
            <a:pPr lvl="1" marL="432000" indent="-2156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Ex.: 'categoria','artigos', 'predefinicao','ficheiro','sobre','predefinicoes','redirecionamentos','esbocos','ligados','elemento','inexistentes','ficheiros','usuario','wikidata','paginas','wikipedia','discussao','lista'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1143000" y="0"/>
            <a:ext cx="9904680" cy="14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Preparação dos textos – Resultado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1152000" y="1676880"/>
            <a:ext cx="9904680" cy="35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5" name="" descr=""/>
          <p:cNvPicPr/>
          <p:nvPr/>
        </p:nvPicPr>
        <p:blipFill>
          <a:blip r:embed="rId1"/>
          <a:stretch/>
        </p:blipFill>
        <p:spPr>
          <a:xfrm>
            <a:off x="94320" y="2088000"/>
            <a:ext cx="11713320" cy="2797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{FA0C97D7-5DCE-DF43-BB0D-17EADA0F2231}tf10001122</Template>
  <TotalTime>140</TotalTime>
  <Application>LibreOffice/6.4.3.2$Linux_X86_64 LibreOffice_project/40$Build-2</Application>
  <Words>458</Words>
  <Paragraphs>141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2020-03-30T00:21:15Z</dcterms:created>
  <dc:creator>Microsoft Office User</dc:creator>
  <dc:description/>
  <dc:language>en-GB</dc:language>
  <cp:lastModifiedBy/>
  <dcterms:modified xsi:type="dcterms:W3CDTF">2020-05-31T22:54:59Z</dcterms:modified>
  <cp:revision>15</cp:revision>
  <dc:subject/>
  <dc:title>Bots vs Wikipedia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